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1.xml" ContentType="application/vnd.openxmlformats-officedocument.drawingml.chartshapes+xml"/>
  <Override PartName="/ppt/notesSlides/notesSlide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saveSubsetFonts="1" autoCompressPictures="0">
  <p:sldMasterIdLst>
    <p:sldMasterId id="2147483662" r:id="rId1"/>
  </p:sldMasterIdLst>
  <p:notesMasterIdLst>
    <p:notesMasterId r:id="rId21"/>
  </p:notesMasterIdLst>
  <p:sldIdLst>
    <p:sldId id="257" r:id="rId2"/>
    <p:sldId id="361" r:id="rId3"/>
    <p:sldId id="433" r:id="rId4"/>
    <p:sldId id="427" r:id="rId5"/>
    <p:sldId id="430" r:id="rId6"/>
    <p:sldId id="259" r:id="rId7"/>
    <p:sldId id="417" r:id="rId8"/>
    <p:sldId id="419" r:id="rId9"/>
    <p:sldId id="420" r:id="rId10"/>
    <p:sldId id="431" r:id="rId11"/>
    <p:sldId id="428" r:id="rId12"/>
    <p:sldId id="272" r:id="rId13"/>
    <p:sldId id="271" r:id="rId14"/>
    <p:sldId id="432" r:id="rId15"/>
    <p:sldId id="426" r:id="rId16"/>
    <p:sldId id="434" r:id="rId17"/>
    <p:sldId id="405" r:id="rId18"/>
    <p:sldId id="422" r:id="rId19"/>
    <p:sldId id="375" r:id="rId20"/>
  </p:sldIdLst>
  <p:sldSz cx="24384000" cy="13716000"/>
  <p:notesSz cx="6858000" cy="9144000"/>
  <p:defaultTextStyle>
    <a:defPPr>
      <a:defRPr lang="en-US"/>
    </a:defPPr>
    <a:lvl1pPr algn="l" defTabSz="825500" rtl="0" eaLnBrk="0" fontAlgn="base" hangingPunct="0">
      <a:spcBef>
        <a:spcPct val="0"/>
      </a:spcBef>
      <a:spcAft>
        <a:spcPct val="0"/>
      </a:spcAft>
      <a:defRPr sz="5000" kern="1200">
        <a:solidFill>
          <a:srgbClr val="000000"/>
        </a:solidFill>
        <a:latin typeface="Helvetica Light" pitchFamily="1" charset="0"/>
        <a:ea typeface="MS PGothic" panose="020B0600070205080204" pitchFamily="34" charset="-128"/>
        <a:cs typeface="+mn-cs"/>
        <a:sym typeface="Helvetica Light" pitchFamily="1" charset="0"/>
      </a:defRPr>
    </a:lvl1pPr>
    <a:lvl2pPr marL="457200" indent="-228600" algn="l" defTabSz="825500" rtl="0" eaLnBrk="0" fontAlgn="base" hangingPunct="0">
      <a:spcBef>
        <a:spcPct val="0"/>
      </a:spcBef>
      <a:spcAft>
        <a:spcPct val="0"/>
      </a:spcAft>
      <a:defRPr sz="5000" kern="1200">
        <a:solidFill>
          <a:srgbClr val="000000"/>
        </a:solidFill>
        <a:latin typeface="Helvetica Light" pitchFamily="1" charset="0"/>
        <a:ea typeface="MS PGothic" panose="020B0600070205080204" pitchFamily="34" charset="-128"/>
        <a:cs typeface="+mn-cs"/>
        <a:sym typeface="Helvetica Light" pitchFamily="1" charset="0"/>
      </a:defRPr>
    </a:lvl2pPr>
    <a:lvl3pPr marL="914400" indent="-457200" algn="l" defTabSz="825500" rtl="0" eaLnBrk="0" fontAlgn="base" hangingPunct="0">
      <a:spcBef>
        <a:spcPct val="0"/>
      </a:spcBef>
      <a:spcAft>
        <a:spcPct val="0"/>
      </a:spcAft>
      <a:defRPr sz="5000" kern="1200">
        <a:solidFill>
          <a:srgbClr val="000000"/>
        </a:solidFill>
        <a:latin typeface="Helvetica Light" pitchFamily="1" charset="0"/>
        <a:ea typeface="MS PGothic" panose="020B0600070205080204" pitchFamily="34" charset="-128"/>
        <a:cs typeface="+mn-cs"/>
        <a:sym typeface="Helvetica Light" pitchFamily="1" charset="0"/>
      </a:defRPr>
    </a:lvl3pPr>
    <a:lvl4pPr marL="1371600" indent="-685800" algn="l" defTabSz="825500" rtl="0" eaLnBrk="0" fontAlgn="base" hangingPunct="0">
      <a:spcBef>
        <a:spcPct val="0"/>
      </a:spcBef>
      <a:spcAft>
        <a:spcPct val="0"/>
      </a:spcAft>
      <a:defRPr sz="5000" kern="1200">
        <a:solidFill>
          <a:srgbClr val="000000"/>
        </a:solidFill>
        <a:latin typeface="Helvetica Light" pitchFamily="1" charset="0"/>
        <a:ea typeface="MS PGothic" panose="020B0600070205080204" pitchFamily="34" charset="-128"/>
        <a:cs typeface="+mn-cs"/>
        <a:sym typeface="Helvetica Light" pitchFamily="1" charset="0"/>
      </a:defRPr>
    </a:lvl4pPr>
    <a:lvl5pPr marL="1828800" indent="-914400" algn="l" defTabSz="825500" rtl="0" eaLnBrk="0" fontAlgn="base" hangingPunct="0">
      <a:spcBef>
        <a:spcPct val="0"/>
      </a:spcBef>
      <a:spcAft>
        <a:spcPct val="0"/>
      </a:spcAft>
      <a:defRPr sz="5000" kern="1200">
        <a:solidFill>
          <a:srgbClr val="000000"/>
        </a:solidFill>
        <a:latin typeface="Helvetica Light" pitchFamily="1" charset="0"/>
        <a:ea typeface="MS PGothic" panose="020B0600070205080204" pitchFamily="34" charset="-128"/>
        <a:cs typeface="+mn-cs"/>
        <a:sym typeface="Helvetica Light" pitchFamily="1" charset="0"/>
      </a:defRPr>
    </a:lvl5pPr>
    <a:lvl6pPr marL="2286000" algn="l" defTabSz="914400" rtl="0" eaLnBrk="1" latinLnBrk="0" hangingPunct="1">
      <a:defRPr sz="5000" kern="1200">
        <a:solidFill>
          <a:srgbClr val="000000"/>
        </a:solidFill>
        <a:latin typeface="Helvetica Light" pitchFamily="1" charset="0"/>
        <a:ea typeface="MS PGothic" panose="020B0600070205080204" pitchFamily="34" charset="-128"/>
        <a:cs typeface="+mn-cs"/>
        <a:sym typeface="Helvetica Light" pitchFamily="1" charset="0"/>
      </a:defRPr>
    </a:lvl6pPr>
    <a:lvl7pPr marL="2743200" algn="l" defTabSz="914400" rtl="0" eaLnBrk="1" latinLnBrk="0" hangingPunct="1">
      <a:defRPr sz="5000" kern="1200">
        <a:solidFill>
          <a:srgbClr val="000000"/>
        </a:solidFill>
        <a:latin typeface="Helvetica Light" pitchFamily="1" charset="0"/>
        <a:ea typeface="MS PGothic" panose="020B0600070205080204" pitchFamily="34" charset="-128"/>
        <a:cs typeface="+mn-cs"/>
        <a:sym typeface="Helvetica Light" pitchFamily="1" charset="0"/>
      </a:defRPr>
    </a:lvl7pPr>
    <a:lvl8pPr marL="3200400" algn="l" defTabSz="914400" rtl="0" eaLnBrk="1" latinLnBrk="0" hangingPunct="1">
      <a:defRPr sz="5000" kern="1200">
        <a:solidFill>
          <a:srgbClr val="000000"/>
        </a:solidFill>
        <a:latin typeface="Helvetica Light" pitchFamily="1" charset="0"/>
        <a:ea typeface="MS PGothic" panose="020B0600070205080204" pitchFamily="34" charset="-128"/>
        <a:cs typeface="+mn-cs"/>
        <a:sym typeface="Helvetica Light" pitchFamily="1" charset="0"/>
      </a:defRPr>
    </a:lvl8pPr>
    <a:lvl9pPr marL="3657600" algn="l" defTabSz="914400" rtl="0" eaLnBrk="1" latinLnBrk="0" hangingPunct="1">
      <a:defRPr sz="5000" kern="1200">
        <a:solidFill>
          <a:srgbClr val="000000"/>
        </a:solidFill>
        <a:latin typeface="Helvetica Light" pitchFamily="1" charset="0"/>
        <a:ea typeface="MS PGothic" panose="020B0600070205080204" pitchFamily="34" charset="-128"/>
        <a:cs typeface="+mn-cs"/>
        <a:sym typeface="Helvetica Light" pitchFamily="1" charset="0"/>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ndy Horton" initials="RH"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8238"/>
    <a:srgbClr val="70BF41"/>
    <a:srgbClr val="77AC3F"/>
    <a:srgbClr val="95B1D6"/>
    <a:srgbClr val="175DA1"/>
    <a:srgbClr val="008ABD"/>
    <a:srgbClr val="860101"/>
    <a:srgbClr val="FF410C"/>
    <a:srgbClr val="52585F"/>
    <a:srgbClr val="154F8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6588" autoAdjust="0"/>
    <p:restoredTop sz="93643" autoAdjust="0"/>
  </p:normalViewPr>
  <p:slideViewPr>
    <p:cSldViewPr>
      <p:cViewPr>
        <p:scale>
          <a:sx n="56" d="100"/>
          <a:sy n="56" d="100"/>
        </p:scale>
        <p:origin x="832" y="256"/>
      </p:cViewPr>
      <p:guideLst>
        <p:guide orient="horz" pos="4320"/>
        <p:guide pos="7680"/>
      </p:guideLst>
    </p:cSldViewPr>
  </p:slideViewPr>
  <p:outlineViewPr>
    <p:cViewPr>
      <p:scale>
        <a:sx n="33" d="100"/>
        <a:sy n="33" d="100"/>
      </p:scale>
      <p:origin x="0" y="-4720"/>
    </p:cViewPr>
  </p:outlineViewPr>
  <p:notesTextViewPr>
    <p:cViewPr>
      <p:scale>
        <a:sx n="1" d="1"/>
        <a:sy n="1" d="1"/>
      </p:scale>
      <p:origin x="0" y="0"/>
    </p:cViewPr>
  </p:notesTextViewPr>
  <p:sorterViewPr>
    <p:cViewPr>
      <p:scale>
        <a:sx n="62" d="100"/>
        <a:sy n="62" d="100"/>
      </p:scale>
      <p:origin x="0" y="-4878"/>
    </p:cViewPr>
  </p:sorterViewPr>
  <p:notesViewPr>
    <p:cSldViewPr>
      <p:cViewPr varScale="1">
        <p:scale>
          <a:sx n="62" d="100"/>
          <a:sy n="62" d="100"/>
        </p:scale>
        <p:origin x="3138"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oleObject" Target="file:////Users/scgordon/ConceptMining/RAD/DataONE/BCO-DMO_RAD.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scgordon/ConceptMining/RAD/DataONE/BCO-DMO_RAD.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scgordon/ConceptMining/RAD/DataONE/BCO-DMO_RAD.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1.xml"/></Relationships>
</file>

<file path=ppt/charts/_rels/chart4.xml.rels><?xml version="1.0" encoding="UTF-8" standalone="yes"?>
<Relationships xmlns="http://schemas.openxmlformats.org/package/2006/relationships"><Relationship Id="rId3" Type="http://schemas.openxmlformats.org/officeDocument/2006/relationships/oleObject" Target="file:////Users/scgordon/ConceptMining/RAD/DataONE/BCO-DMO_RAD.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scgordon/ConceptMining/Presentations/LTERttImages/evolution.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Users/scgordon/NCAR_UCAR_DSET/Analysis/NCAR_DCITE_revised.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595022389415578E-2"/>
          <c:y val="8.2605294217992287E-2"/>
          <c:w val="0.92491860770242473"/>
          <c:h val="0.79703576227540729"/>
        </c:manualLayout>
      </c:layout>
      <c:lineChart>
        <c:grouping val="standard"/>
        <c:varyColors val="0"/>
        <c:ser>
          <c:idx val="0"/>
          <c:order val="0"/>
          <c:tx>
            <c:strRef>
              <c:f>RecommendationsAnalysis!$B$1</c:f>
              <c:strCache>
                <c:ptCount val="1"/>
                <c:pt idx="0">
                  <c:v>DataCite_Discovery</c:v>
                </c:pt>
              </c:strCache>
            </c:strRef>
          </c:tx>
          <c:spPr>
            <a:ln w="168275" cap="rnd">
              <a:solidFill>
                <a:schemeClr val="accent1"/>
              </a:solidFill>
              <a:prstDash val="dash"/>
              <a:round/>
            </a:ln>
            <a:effectLst/>
          </c:spPr>
          <c:marker>
            <c:symbol val="circle"/>
            <c:size val="5"/>
            <c:spPr>
              <a:solidFill>
                <a:schemeClr val="accent1"/>
              </a:solidFill>
              <a:ln w="88900">
                <a:solidFill>
                  <a:schemeClr val="accent1"/>
                </a:solidFill>
              </a:ln>
              <a:effectLst/>
            </c:spPr>
          </c:marker>
          <c:dPt>
            <c:idx val="1"/>
            <c:marker>
              <c:symbol val="circle"/>
              <c:size val="5"/>
              <c:spPr>
                <a:solidFill>
                  <a:schemeClr val="accent1"/>
                </a:solidFill>
                <a:ln w="88900">
                  <a:solidFill>
                    <a:schemeClr val="accent1"/>
                  </a:solidFill>
                </a:ln>
                <a:effectLst/>
              </c:spPr>
            </c:marker>
            <c:bubble3D val="0"/>
            <c:spPr>
              <a:ln w="177800" cap="rnd">
                <a:solidFill>
                  <a:schemeClr val="accent1"/>
                </a:solidFill>
                <a:prstDash val="dash"/>
                <a:round/>
              </a:ln>
              <a:effectLst/>
            </c:spPr>
            <c:extLst>
              <c:ext xmlns:c16="http://schemas.microsoft.com/office/drawing/2014/chart" uri="{C3380CC4-5D6E-409C-BE32-E72D297353CC}">
                <c16:uniqueId val="{00000000-107B-6B43-87D5-6A46082BC319}"/>
              </c:ext>
            </c:extLst>
          </c:dPt>
          <c:cat>
            <c:strRef>
              <c:f>[0]!DRxrange</c:f>
              <c:strCache>
                <c:ptCount val="3"/>
                <c:pt idx="0">
                  <c:v>DataCite3.1Mandatory</c:v>
                </c:pt>
                <c:pt idx="1">
                  <c:v>DataCite3.1Recommended</c:v>
                </c:pt>
                <c:pt idx="2">
                  <c:v>DataCite3.1Optional</c:v>
                </c:pt>
              </c:strCache>
            </c:strRef>
          </c:cat>
          <c:val>
            <c:numRef>
              <c:f>[0]!DRyrange1</c:f>
              <c:numCache>
                <c:formatCode>General</c:formatCode>
                <c:ptCount val="3"/>
                <c:pt idx="0">
                  <c:v>8</c:v>
                </c:pt>
                <c:pt idx="1">
                  <c:v>11</c:v>
                </c:pt>
                <c:pt idx="2">
                  <c:v>6</c:v>
                </c:pt>
              </c:numCache>
            </c:numRef>
          </c:val>
          <c:smooth val="0"/>
          <c:extLst>
            <c:ext xmlns:c16="http://schemas.microsoft.com/office/drawing/2014/chart" uri="{C3380CC4-5D6E-409C-BE32-E72D297353CC}">
              <c16:uniqueId val="{00000000-52EB-3241-B58A-81423049203E}"/>
            </c:ext>
          </c:extLst>
        </c:ser>
        <c:ser>
          <c:idx val="1"/>
          <c:order val="1"/>
          <c:tx>
            <c:strRef>
              <c:f>RecommendationsAnalysis!$C$1</c:f>
              <c:strCache>
                <c:ptCount val="1"/>
                <c:pt idx="0">
                  <c:v>ISO</c:v>
                </c:pt>
              </c:strCache>
            </c:strRef>
          </c:tx>
          <c:spPr>
            <a:ln w="152400" cap="rnd">
              <a:solidFill>
                <a:schemeClr val="accent2"/>
              </a:solidFill>
              <a:round/>
            </a:ln>
            <a:effectLst/>
          </c:spPr>
          <c:marker>
            <c:symbol val="circle"/>
            <c:size val="5"/>
            <c:spPr>
              <a:solidFill>
                <a:schemeClr val="accent2"/>
              </a:solidFill>
              <a:ln w="31750">
                <a:solidFill>
                  <a:schemeClr val="accent2">
                    <a:alpha val="0"/>
                  </a:schemeClr>
                </a:solidFill>
              </a:ln>
              <a:effectLst/>
            </c:spPr>
          </c:marker>
          <c:cat>
            <c:strRef>
              <c:f>[0]!DRxrange</c:f>
              <c:strCache>
                <c:ptCount val="3"/>
                <c:pt idx="0">
                  <c:v>DataCite3.1Mandatory</c:v>
                </c:pt>
                <c:pt idx="1">
                  <c:v>DataCite3.1Recommended</c:v>
                </c:pt>
                <c:pt idx="2">
                  <c:v>DataCite3.1Optional</c:v>
                </c:pt>
              </c:strCache>
            </c:strRef>
          </c:cat>
          <c:val>
            <c:numRef>
              <c:f>[0]!DRyrange2</c:f>
              <c:numCache>
                <c:formatCode>General</c:formatCode>
                <c:ptCount val="3"/>
                <c:pt idx="0">
                  <c:v>5</c:v>
                </c:pt>
                <c:pt idx="1">
                  <c:v>9</c:v>
                </c:pt>
                <c:pt idx="2">
                  <c:v>6</c:v>
                </c:pt>
              </c:numCache>
            </c:numRef>
          </c:val>
          <c:smooth val="0"/>
          <c:extLst>
            <c:ext xmlns:c16="http://schemas.microsoft.com/office/drawing/2014/chart" uri="{C3380CC4-5D6E-409C-BE32-E72D297353CC}">
              <c16:uniqueId val="{00000001-52EB-3241-B58A-81423049203E}"/>
            </c:ext>
          </c:extLst>
        </c:ser>
        <c:dLbls>
          <c:showLegendKey val="0"/>
          <c:showVal val="0"/>
          <c:showCatName val="0"/>
          <c:showSerName val="0"/>
          <c:showPercent val="0"/>
          <c:showBubbleSize val="0"/>
        </c:dLbls>
        <c:marker val="1"/>
        <c:smooth val="0"/>
        <c:axId val="2021599496"/>
        <c:axId val="2021604696"/>
      </c:lineChart>
      <c:catAx>
        <c:axId val="2021599496"/>
        <c:scaling>
          <c:orientation val="minMax"/>
        </c:scaling>
        <c:delete val="1"/>
        <c:axPos val="b"/>
        <c:numFmt formatCode="General" sourceLinked="1"/>
        <c:majorTickMark val="none"/>
        <c:minorTickMark val="none"/>
        <c:tickLblPos val="nextTo"/>
        <c:crossAx val="2021604696"/>
        <c:crosses val="autoZero"/>
        <c:auto val="1"/>
        <c:lblAlgn val="ctr"/>
        <c:lblOffset val="100"/>
        <c:noMultiLvlLbl val="0"/>
      </c:catAx>
      <c:valAx>
        <c:axId val="2021604696"/>
        <c:scaling>
          <c:orientation val="minMax"/>
          <c:max val="11"/>
          <c:min val="4.5"/>
        </c:scaling>
        <c:delete val="1"/>
        <c:axPos val="l"/>
        <c:numFmt formatCode="#,##0" sourceLinked="0"/>
        <c:majorTickMark val="none"/>
        <c:minorTickMark val="none"/>
        <c:tickLblPos val="nextTo"/>
        <c:crossAx val="2021599496"/>
        <c:crosses val="autoZero"/>
        <c:crossBetween val="between"/>
        <c:minorUnit val="1"/>
      </c:valAx>
      <c:spPr>
        <a:noFill/>
        <a:ln>
          <a:noFill/>
        </a:ln>
        <a:effectLst/>
      </c:spPr>
    </c:plotArea>
    <c:plotVisOnly val="1"/>
    <c:dispBlanksAs val="gap"/>
    <c:showDLblsOverMax val="0"/>
  </c:chart>
  <c:spPr>
    <a:noFill/>
    <a:ln>
      <a:noFill/>
    </a:ln>
    <a:effectLst/>
  </c:spPr>
  <c:txPr>
    <a:bodyPr/>
    <a:lstStyle/>
    <a:p>
      <a:pPr>
        <a:defRPr sz="10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258666907251548"/>
          <c:y val="0"/>
          <c:w val="0.86741333092748452"/>
          <c:h val="0.98042242534368518"/>
        </c:manualLayout>
      </c:layout>
      <c:barChart>
        <c:barDir val="bar"/>
        <c:grouping val="clustered"/>
        <c:varyColors val="0"/>
        <c:ser>
          <c:idx val="0"/>
          <c:order val="0"/>
          <c:tx>
            <c:strRef>
              <c:f>recordUnq!$S$1</c:f>
              <c:strCache>
                <c:ptCount val="1"/>
                <c:pt idx="0">
                  <c:v>ISO Signature Scores</c:v>
                </c:pt>
              </c:strCache>
            </c:strRef>
          </c:tx>
          <c:spPr>
            <a:solidFill>
              <a:schemeClr val="accent2"/>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2-F54A-9240-9554-EFFB6EEB9172}"/>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0-CCA9-3646-9CE9-78440A35D14D}"/>
              </c:ext>
            </c:extLst>
          </c:dPt>
          <c:cat>
            <c:strRef>
              <c:f>[0]!yrange</c:f>
              <c:strCache>
                <c:ptCount val="4"/>
                <c:pt idx="0">
                  <c:v>Total Records</c:v>
                </c:pt>
                <c:pt idx="1">
                  <c:v>2 2 2  </c:v>
                </c:pt>
                <c:pt idx="2">
                  <c:v>1 2 1  </c:v>
                </c:pt>
                <c:pt idx="3">
                  <c:v>2 3 2  </c:v>
                </c:pt>
              </c:strCache>
            </c:strRef>
          </c:cat>
          <c:val>
            <c:numRef>
              <c:f>[0]!xrange</c:f>
              <c:numCache>
                <c:formatCode>General</c:formatCode>
                <c:ptCount val="4"/>
                <c:pt idx="0">
                  <c:v>122</c:v>
                </c:pt>
                <c:pt idx="1">
                  <c:v>90</c:v>
                </c:pt>
                <c:pt idx="2">
                  <c:v>2</c:v>
                </c:pt>
                <c:pt idx="3">
                  <c:v>30</c:v>
                </c:pt>
              </c:numCache>
            </c:numRef>
          </c:val>
          <c:extLst>
            <c:ext xmlns:c16="http://schemas.microsoft.com/office/drawing/2014/chart" uri="{C3380CC4-5D6E-409C-BE32-E72D297353CC}">
              <c16:uniqueId val="{00000000-C224-5342-B2E3-2309ACCBFEEC}"/>
            </c:ext>
          </c:extLst>
        </c:ser>
        <c:dLbls>
          <c:showLegendKey val="0"/>
          <c:showVal val="0"/>
          <c:showCatName val="0"/>
          <c:showSerName val="0"/>
          <c:showPercent val="0"/>
          <c:showBubbleSize val="0"/>
        </c:dLbls>
        <c:gapWidth val="24"/>
        <c:overlap val="-27"/>
        <c:axId val="2020695384"/>
        <c:axId val="2020698888"/>
      </c:barChart>
      <c:catAx>
        <c:axId val="2020695384"/>
        <c:scaling>
          <c:orientation val="minMax"/>
        </c:scaling>
        <c:delete val="1"/>
        <c:axPos val="l"/>
        <c:numFmt formatCode="General" sourceLinked="1"/>
        <c:majorTickMark val="none"/>
        <c:minorTickMark val="none"/>
        <c:tickLblPos val="nextTo"/>
        <c:crossAx val="2020698888"/>
        <c:crosses val="autoZero"/>
        <c:auto val="1"/>
        <c:lblAlgn val="ctr"/>
        <c:lblOffset val="100"/>
        <c:noMultiLvlLbl val="0"/>
      </c:catAx>
      <c:valAx>
        <c:axId val="2020698888"/>
        <c:scaling>
          <c:orientation val="minMax"/>
        </c:scaling>
        <c:delete val="1"/>
        <c:axPos val="b"/>
        <c:numFmt formatCode="General" sourceLinked="0"/>
        <c:majorTickMark val="none"/>
        <c:minorTickMark val="none"/>
        <c:tickLblPos val="nextTo"/>
        <c:crossAx val="2020695384"/>
        <c:crosses val="autoZero"/>
        <c:crossBetween val="between"/>
      </c:valAx>
      <c:spPr>
        <a:noFill/>
        <a:ln>
          <a:noFill/>
        </a:ln>
        <a:effectLst/>
      </c:spPr>
    </c:plotArea>
    <c:plotVisOnly val="1"/>
    <c:dispBlanksAs val="gap"/>
    <c:showDLblsOverMax val="0"/>
  </c:chart>
  <c:spPr>
    <a:noFill/>
    <a:ln>
      <a:noFill/>
    </a:ln>
    <a:effectLst/>
  </c:spPr>
  <c:txPr>
    <a:bodyPr/>
    <a:lstStyle/>
    <a:p>
      <a:pPr>
        <a:defRPr sz="36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595022389415578E-2"/>
          <c:y val="1.4972421925520183E-2"/>
          <c:w val="0.92491860770242473"/>
          <c:h val="0.86466858762219945"/>
        </c:manualLayout>
      </c:layout>
      <c:lineChart>
        <c:grouping val="standard"/>
        <c:varyColors val="0"/>
        <c:ser>
          <c:idx val="0"/>
          <c:order val="0"/>
          <c:tx>
            <c:strRef>
              <c:f>RecommendationsAnalysis!$B$1</c:f>
              <c:strCache>
                <c:ptCount val="1"/>
                <c:pt idx="0">
                  <c:v>DataCite_Discovery</c:v>
                </c:pt>
              </c:strCache>
            </c:strRef>
          </c:tx>
          <c:spPr>
            <a:ln w="168275" cap="rnd">
              <a:solidFill>
                <a:schemeClr val="accent1"/>
              </a:solidFill>
              <a:prstDash val="dash"/>
              <a:round/>
            </a:ln>
            <a:effectLst/>
          </c:spPr>
          <c:marker>
            <c:symbol val="circle"/>
            <c:size val="5"/>
            <c:spPr>
              <a:solidFill>
                <a:schemeClr val="accent1"/>
              </a:solidFill>
              <a:ln w="15875">
                <a:solidFill>
                  <a:schemeClr val="accent1"/>
                </a:solidFill>
              </a:ln>
              <a:effectLst/>
            </c:spPr>
          </c:marker>
          <c:dPt>
            <c:idx val="1"/>
            <c:marker>
              <c:symbol val="circle"/>
              <c:size val="5"/>
              <c:spPr>
                <a:solidFill>
                  <a:schemeClr val="accent1"/>
                </a:solidFill>
                <a:ln w="15875">
                  <a:solidFill>
                    <a:schemeClr val="accent1"/>
                  </a:solidFill>
                </a:ln>
                <a:effectLst/>
              </c:spPr>
            </c:marker>
            <c:bubble3D val="0"/>
            <c:spPr>
              <a:ln w="177800" cap="rnd">
                <a:solidFill>
                  <a:schemeClr val="accent1"/>
                </a:solidFill>
                <a:prstDash val="dash"/>
                <a:round/>
              </a:ln>
              <a:effectLst/>
            </c:spPr>
            <c:extLst>
              <c:ext xmlns:c16="http://schemas.microsoft.com/office/drawing/2014/chart" uri="{C3380CC4-5D6E-409C-BE32-E72D297353CC}">
                <c16:uniqueId val="{00000000-107B-6B43-87D5-6A46082BC319}"/>
              </c:ext>
            </c:extLst>
          </c:dPt>
          <c:cat>
            <c:strRef>
              <c:f>[0]!DRxrange</c:f>
              <c:strCache>
                <c:ptCount val="3"/>
                <c:pt idx="0">
                  <c:v>DataCite3.1Mandatory</c:v>
                </c:pt>
                <c:pt idx="1">
                  <c:v>DataCite3.1Recommended</c:v>
                </c:pt>
                <c:pt idx="2">
                  <c:v>DataCite3.1Optional</c:v>
                </c:pt>
              </c:strCache>
            </c:strRef>
          </c:cat>
          <c:val>
            <c:numRef>
              <c:f>[0]!DRyrange1</c:f>
              <c:numCache>
                <c:formatCode>General</c:formatCode>
                <c:ptCount val="3"/>
                <c:pt idx="0">
                  <c:v>8</c:v>
                </c:pt>
                <c:pt idx="1">
                  <c:v>11</c:v>
                </c:pt>
                <c:pt idx="2">
                  <c:v>6</c:v>
                </c:pt>
              </c:numCache>
            </c:numRef>
          </c:val>
          <c:smooth val="0"/>
          <c:extLst>
            <c:ext xmlns:c16="http://schemas.microsoft.com/office/drawing/2014/chart" uri="{C3380CC4-5D6E-409C-BE32-E72D297353CC}">
              <c16:uniqueId val="{00000000-52EB-3241-B58A-81423049203E}"/>
            </c:ext>
          </c:extLst>
        </c:ser>
        <c:ser>
          <c:idx val="1"/>
          <c:order val="1"/>
          <c:tx>
            <c:strRef>
              <c:f>RecommendationsAnalysis!$C$1</c:f>
              <c:strCache>
                <c:ptCount val="1"/>
                <c:pt idx="0">
                  <c:v>ISO</c:v>
                </c:pt>
              </c:strCache>
            </c:strRef>
          </c:tx>
          <c:spPr>
            <a:ln w="152400" cap="rnd">
              <a:solidFill>
                <a:schemeClr val="accent2"/>
              </a:solidFill>
              <a:round/>
            </a:ln>
            <a:effectLst/>
          </c:spPr>
          <c:marker>
            <c:symbol val="circle"/>
            <c:size val="5"/>
            <c:spPr>
              <a:solidFill>
                <a:schemeClr val="accent2"/>
              </a:solidFill>
              <a:ln w="31750">
                <a:solidFill>
                  <a:schemeClr val="accent2">
                    <a:alpha val="0"/>
                  </a:schemeClr>
                </a:solidFill>
              </a:ln>
              <a:effectLst/>
            </c:spPr>
          </c:marker>
          <c:cat>
            <c:strRef>
              <c:f>[0]!DRxrange</c:f>
              <c:strCache>
                <c:ptCount val="3"/>
                <c:pt idx="0">
                  <c:v>DataCite3.1Mandatory</c:v>
                </c:pt>
                <c:pt idx="1">
                  <c:v>DataCite3.1Recommended</c:v>
                </c:pt>
                <c:pt idx="2">
                  <c:v>DataCite3.1Optional</c:v>
                </c:pt>
              </c:strCache>
            </c:strRef>
          </c:cat>
          <c:val>
            <c:numRef>
              <c:f>[0]!DRyrange2</c:f>
              <c:numCache>
                <c:formatCode>General</c:formatCode>
                <c:ptCount val="3"/>
                <c:pt idx="0">
                  <c:v>5</c:v>
                </c:pt>
                <c:pt idx="1">
                  <c:v>9</c:v>
                </c:pt>
                <c:pt idx="2">
                  <c:v>6</c:v>
                </c:pt>
              </c:numCache>
            </c:numRef>
          </c:val>
          <c:smooth val="0"/>
          <c:extLst>
            <c:ext xmlns:c16="http://schemas.microsoft.com/office/drawing/2014/chart" uri="{C3380CC4-5D6E-409C-BE32-E72D297353CC}">
              <c16:uniqueId val="{00000001-52EB-3241-B58A-81423049203E}"/>
            </c:ext>
          </c:extLst>
        </c:ser>
        <c:dLbls>
          <c:showLegendKey val="0"/>
          <c:showVal val="0"/>
          <c:showCatName val="0"/>
          <c:showSerName val="0"/>
          <c:showPercent val="0"/>
          <c:showBubbleSize val="0"/>
        </c:dLbls>
        <c:marker val="1"/>
        <c:smooth val="0"/>
        <c:axId val="2021599496"/>
        <c:axId val="2021604696"/>
      </c:lineChart>
      <c:catAx>
        <c:axId val="2021599496"/>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crossAx val="2021604696"/>
        <c:crosses val="autoZero"/>
        <c:auto val="1"/>
        <c:lblAlgn val="ctr"/>
        <c:lblOffset val="100"/>
        <c:noMultiLvlLbl val="0"/>
      </c:catAx>
      <c:valAx>
        <c:axId val="2021604696"/>
        <c:scaling>
          <c:orientation val="minMax"/>
          <c:max val="11"/>
          <c:min val="4.5"/>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crossAx val="2021599496"/>
        <c:crosses val="autoZero"/>
        <c:crossBetween val="between"/>
        <c:minorUnit val="1"/>
      </c:valAx>
      <c:spPr>
        <a:noFill/>
        <a:ln>
          <a:noFill/>
        </a:ln>
        <a:effectLst/>
      </c:spPr>
    </c:plotArea>
    <c:legend>
      <c:legendPos val="b"/>
      <c:overlay val="0"/>
      <c:spPr>
        <a:noFill/>
        <a:ln>
          <a:noFill/>
        </a:ln>
        <a:effectLst/>
      </c:spPr>
      <c:txPr>
        <a:bodyPr rot="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3600"/>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988426043518755"/>
          <c:y val="0"/>
          <c:w val="0.8615135890271779"/>
          <c:h val="0.98042242534368518"/>
        </c:manualLayout>
      </c:layout>
      <c:barChart>
        <c:barDir val="bar"/>
        <c:grouping val="clustered"/>
        <c:varyColors val="0"/>
        <c:ser>
          <c:idx val="0"/>
          <c:order val="0"/>
          <c:tx>
            <c:strRef>
              <c:f>recordUnq!$S$1</c:f>
              <c:strCache>
                <c:ptCount val="1"/>
                <c:pt idx="0">
                  <c:v>ISO Signature Scores</c:v>
                </c:pt>
              </c:strCache>
            </c:strRef>
          </c:tx>
          <c:spPr>
            <a:solidFill>
              <a:schemeClr val="accent2"/>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2-F54A-9240-9554-EFFB6EEB9172}"/>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0-CCA9-3646-9CE9-78440A35D14D}"/>
              </c:ext>
            </c:extLst>
          </c:dPt>
          <c:dLbls>
            <c:spPr>
              <a:noFill/>
              <a:ln>
                <a:noFill/>
              </a:ln>
              <a:effectLst/>
            </c:spPr>
            <c:txPr>
              <a:bodyPr rot="0" spcFirstLastPara="1" vertOverflow="ellipsis" vert="horz" wrap="square" anchor="ctr" anchorCtr="1"/>
              <a:lstStyle/>
              <a:p>
                <a:pPr>
                  <a:defRPr sz="36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[0]!yrange</c:f>
              <c:strCache>
                <c:ptCount val="4"/>
                <c:pt idx="0">
                  <c:v>Total Records</c:v>
                </c:pt>
                <c:pt idx="1">
                  <c:v>2 2 2  </c:v>
                </c:pt>
                <c:pt idx="2">
                  <c:v>1 2 1  </c:v>
                </c:pt>
                <c:pt idx="3">
                  <c:v>2 3 2  </c:v>
                </c:pt>
              </c:strCache>
            </c:strRef>
          </c:cat>
          <c:val>
            <c:numRef>
              <c:f>[0]!xrange</c:f>
              <c:numCache>
                <c:formatCode>General</c:formatCode>
                <c:ptCount val="4"/>
                <c:pt idx="0">
                  <c:v>122</c:v>
                </c:pt>
                <c:pt idx="1">
                  <c:v>90</c:v>
                </c:pt>
                <c:pt idx="2">
                  <c:v>2</c:v>
                </c:pt>
                <c:pt idx="3">
                  <c:v>30</c:v>
                </c:pt>
              </c:numCache>
            </c:numRef>
          </c:val>
          <c:extLst>
            <c:ext xmlns:c16="http://schemas.microsoft.com/office/drawing/2014/chart" uri="{C3380CC4-5D6E-409C-BE32-E72D297353CC}">
              <c16:uniqueId val="{00000000-C224-5342-B2E3-2309ACCBFEEC}"/>
            </c:ext>
          </c:extLst>
        </c:ser>
        <c:dLbls>
          <c:showLegendKey val="0"/>
          <c:showVal val="0"/>
          <c:showCatName val="0"/>
          <c:showSerName val="0"/>
          <c:showPercent val="0"/>
          <c:showBubbleSize val="0"/>
        </c:dLbls>
        <c:gapWidth val="24"/>
        <c:overlap val="-27"/>
        <c:axId val="2020695384"/>
        <c:axId val="2020698888"/>
      </c:barChart>
      <c:catAx>
        <c:axId val="20206953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crossAx val="2020698888"/>
        <c:crosses val="autoZero"/>
        <c:auto val="1"/>
        <c:lblAlgn val="ctr"/>
        <c:lblOffset val="100"/>
        <c:noMultiLvlLbl val="0"/>
      </c:catAx>
      <c:valAx>
        <c:axId val="2020698888"/>
        <c:scaling>
          <c:orientation val="minMax"/>
        </c:scaling>
        <c:delete val="1"/>
        <c:axPos val="b"/>
        <c:numFmt formatCode="General" sourceLinked="0"/>
        <c:majorTickMark val="none"/>
        <c:minorTickMark val="none"/>
        <c:tickLblPos val="nextTo"/>
        <c:crossAx val="2020695384"/>
        <c:crosses val="autoZero"/>
        <c:crossBetween val="between"/>
      </c:valAx>
      <c:spPr>
        <a:noFill/>
        <a:ln>
          <a:noFill/>
        </a:ln>
        <a:effectLst/>
      </c:spPr>
    </c:plotArea>
    <c:plotVisOnly val="1"/>
    <c:dispBlanksAs val="gap"/>
    <c:showDLblsOverMax val="0"/>
  </c:chart>
  <c:spPr>
    <a:noFill/>
    <a:ln>
      <a:noFill/>
    </a:ln>
    <a:effectLst/>
  </c:spPr>
  <c:txPr>
    <a:bodyPr/>
    <a:lstStyle/>
    <a:p>
      <a:pPr>
        <a:defRPr sz="3600"/>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476671215117799E-2"/>
          <c:y val="5.8553930182910517E-2"/>
          <c:w val="0.85947299032305702"/>
          <c:h val="0.81039016180458368"/>
        </c:manualLayout>
      </c:layout>
      <c:lineChart>
        <c:grouping val="standard"/>
        <c:varyColors val="0"/>
        <c:ser>
          <c:idx val="0"/>
          <c:order val="0"/>
          <c:tx>
            <c:strRef>
              <c:f>Sheet2!$A$2</c:f>
              <c:strCache>
                <c:ptCount val="1"/>
                <c:pt idx="0">
                  <c:v>Start</c:v>
                </c:pt>
              </c:strCache>
            </c:strRef>
          </c:tx>
          <c:spPr>
            <a:ln w="152400" cap="rnd">
              <a:solidFill>
                <a:schemeClr val="tx2"/>
              </a:solidFill>
              <a:round/>
            </a:ln>
            <a:effectLst/>
          </c:spPr>
          <c:marker>
            <c:symbol val="none"/>
          </c:marker>
          <c:dLbls>
            <c:dLbl>
              <c:idx val="0"/>
              <c:layout>
                <c:manualLayout>
                  <c:x val="-8.6506613947610906E-3"/>
                  <c:y val="0.22015445042444901"/>
                </c:manualLayout>
              </c:layout>
              <c:showLegendKey val="0"/>
              <c:showVal val="0"/>
              <c:showCatName val="0"/>
              <c:showSerName val="1"/>
              <c:showPercent val="0"/>
              <c:showBubbleSize val="0"/>
              <c:extLst>
                <c:ext xmlns:c15="http://schemas.microsoft.com/office/drawing/2012/chart" uri="{CE6537A1-D6FC-4f65-9D91-7224C49458BB}">
                  <c15:layout>
                    <c:manualLayout>
                      <c:w val="0.108808459542588"/>
                      <c:h val="7.2547015873328E-2"/>
                    </c:manualLayout>
                  </c15:layout>
                </c:ext>
                <c:ext xmlns:c16="http://schemas.microsoft.com/office/drawing/2014/chart" uri="{C3380CC4-5D6E-409C-BE32-E72D297353CC}">
                  <c16:uniqueId val="{00000000-D7E6-C643-9329-391FA061B136}"/>
                </c:ext>
              </c:extLst>
            </c:dLbl>
            <c:dLbl>
              <c:idx val="1"/>
              <c:delete val="1"/>
              <c:extLst>
                <c:ext xmlns:c15="http://schemas.microsoft.com/office/drawing/2012/chart" uri="{CE6537A1-D6FC-4f65-9D91-7224C49458BB}"/>
                <c:ext xmlns:c16="http://schemas.microsoft.com/office/drawing/2014/chart" uri="{C3380CC4-5D6E-409C-BE32-E72D297353CC}">
                  <c16:uniqueId val="{00000001-D7E6-C643-9329-391FA061B136}"/>
                </c:ext>
              </c:extLst>
            </c:dLbl>
            <c:dLbl>
              <c:idx val="2"/>
              <c:delete val="1"/>
              <c:extLst>
                <c:ext xmlns:c15="http://schemas.microsoft.com/office/drawing/2012/chart" uri="{CE6537A1-D6FC-4f65-9D91-7224C49458BB}"/>
                <c:ext xmlns:c16="http://schemas.microsoft.com/office/drawing/2014/chart" uri="{C3380CC4-5D6E-409C-BE32-E72D297353CC}">
                  <c16:uniqueId val="{00000002-D7E6-C643-9329-391FA061B136}"/>
                </c:ext>
              </c:extLst>
            </c:dLbl>
            <c:dLbl>
              <c:idx val="3"/>
              <c:delete val="1"/>
              <c:extLst>
                <c:ext xmlns:c15="http://schemas.microsoft.com/office/drawing/2012/chart" uri="{CE6537A1-D6FC-4f65-9D91-7224C49458BB}"/>
                <c:ext xmlns:c16="http://schemas.microsoft.com/office/drawing/2014/chart" uri="{C3380CC4-5D6E-409C-BE32-E72D297353CC}">
                  <c16:uniqueId val="{00000003-D7E6-C643-9329-391FA061B136}"/>
                </c:ext>
              </c:extLst>
            </c:dLbl>
            <c:dLbl>
              <c:idx val="4"/>
              <c:delete val="1"/>
              <c:extLst>
                <c:ext xmlns:c15="http://schemas.microsoft.com/office/drawing/2012/chart" uri="{CE6537A1-D6FC-4f65-9D91-7224C49458BB}"/>
                <c:ext xmlns:c16="http://schemas.microsoft.com/office/drawing/2014/chart" uri="{C3380CC4-5D6E-409C-BE32-E72D297353CC}">
                  <c16:uniqueId val="{00000004-D7E6-C643-9329-391FA061B136}"/>
                </c:ext>
              </c:extLst>
            </c:dLbl>
            <c:dLbl>
              <c:idx val="5"/>
              <c:delete val="1"/>
              <c:extLst>
                <c:ext xmlns:c15="http://schemas.microsoft.com/office/drawing/2012/chart" uri="{CE6537A1-D6FC-4f65-9D91-7224C49458BB}"/>
                <c:ext xmlns:c16="http://schemas.microsoft.com/office/drawing/2014/chart" uri="{C3380CC4-5D6E-409C-BE32-E72D297353CC}">
                  <c16:uniqueId val="{00000005-D7E6-C643-9329-391FA061B136}"/>
                </c:ext>
              </c:extLst>
            </c:dLbl>
            <c:dLbl>
              <c:idx val="6"/>
              <c:delete val="1"/>
              <c:extLst>
                <c:ext xmlns:c15="http://schemas.microsoft.com/office/drawing/2012/chart" uri="{CE6537A1-D6FC-4f65-9D91-7224C49458BB}"/>
                <c:ext xmlns:c16="http://schemas.microsoft.com/office/drawing/2014/chart" uri="{C3380CC4-5D6E-409C-BE32-E72D297353CC}">
                  <c16:uniqueId val="{00000006-D7E6-C643-9329-391FA061B136}"/>
                </c:ext>
              </c:extLst>
            </c:dLbl>
            <c:dLbl>
              <c:idx val="7"/>
              <c:delete val="1"/>
              <c:extLst>
                <c:ext xmlns:c15="http://schemas.microsoft.com/office/drawing/2012/chart" uri="{CE6537A1-D6FC-4f65-9D91-7224C49458BB}"/>
                <c:ext xmlns:c16="http://schemas.microsoft.com/office/drawing/2014/chart" uri="{C3380CC4-5D6E-409C-BE32-E72D297353CC}">
                  <c16:uniqueId val="{00000007-D7E6-C643-9329-391FA061B136}"/>
                </c:ext>
              </c:extLst>
            </c:dLbl>
            <c:dLbl>
              <c:idx val="8"/>
              <c:delete val="1"/>
              <c:extLst>
                <c:ext xmlns:c15="http://schemas.microsoft.com/office/drawing/2012/chart" uri="{CE6537A1-D6FC-4f65-9D91-7224C49458BB}"/>
                <c:ext xmlns:c16="http://schemas.microsoft.com/office/drawing/2014/chart" uri="{C3380CC4-5D6E-409C-BE32-E72D297353CC}">
                  <c16:uniqueId val="{00000008-D7E6-C643-9329-391FA061B136}"/>
                </c:ext>
              </c:extLst>
            </c:dLbl>
            <c:dLbl>
              <c:idx val="9"/>
              <c:delete val="1"/>
              <c:extLst>
                <c:ext xmlns:c15="http://schemas.microsoft.com/office/drawing/2012/chart" uri="{CE6537A1-D6FC-4f65-9D91-7224C49458BB}"/>
                <c:ext xmlns:c16="http://schemas.microsoft.com/office/drawing/2014/chart" uri="{C3380CC4-5D6E-409C-BE32-E72D297353CC}">
                  <c16:uniqueId val="{00000009-D7E6-C643-9329-391FA061B136}"/>
                </c:ext>
              </c:extLst>
            </c:dLbl>
            <c:dLbl>
              <c:idx val="10"/>
              <c:delete val="1"/>
              <c:extLst>
                <c:ext xmlns:c15="http://schemas.microsoft.com/office/drawing/2012/chart" uri="{CE6537A1-D6FC-4f65-9D91-7224C49458BB}"/>
                <c:ext xmlns:c16="http://schemas.microsoft.com/office/drawing/2014/chart" uri="{C3380CC4-5D6E-409C-BE32-E72D297353CC}">
                  <c16:uniqueId val="{0000000A-D7E6-C643-9329-391FA061B136}"/>
                </c:ext>
              </c:extLst>
            </c:dLbl>
            <c:spPr>
              <a:noFill/>
              <a:ln>
                <a:noFill/>
              </a:ln>
              <a:effectLst/>
            </c:spPr>
            <c:txPr>
              <a:bodyPr rot="0" spcFirstLastPara="1" vertOverflow="ellipsis" vert="horz" wrap="square" anchor="ctr" anchorCtr="1"/>
              <a:lstStyle/>
              <a:p>
                <a:pPr>
                  <a:defRPr sz="36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c:v>
                </c:pt>
                <c:pt idx="1">
                  <c:v>9</c:v>
                </c:pt>
                <c:pt idx="2">
                  <c:v>8</c:v>
                </c:pt>
                <c:pt idx="3">
                  <c:v>7</c:v>
                </c:pt>
                <c:pt idx="4">
                  <c:v>6</c:v>
                </c:pt>
                <c:pt idx="5">
                  <c:v>5</c:v>
                </c:pt>
                <c:pt idx="6">
                  <c:v>4</c:v>
                </c:pt>
                <c:pt idx="7">
                  <c:v>3</c:v>
                </c:pt>
                <c:pt idx="8">
                  <c:v>2</c:v>
                </c:pt>
                <c:pt idx="9">
                  <c:v>1</c:v>
                </c:pt>
                <c:pt idx="10">
                  <c:v>0</c:v>
                </c:pt>
              </c:numCache>
            </c:numRef>
          </c:cat>
          <c:val>
            <c:numRef>
              <c:f>Sheet2!$B$2:$L$2</c:f>
              <c:numCache>
                <c:formatCode>0</c:formatCode>
                <c:ptCount val="11"/>
                <c:pt idx="0">
                  <c:v>1000</c:v>
                </c:pt>
                <c:pt idx="1">
                  <c:v>0</c:v>
                </c:pt>
                <c:pt idx="2">
                  <c:v>0</c:v>
                </c:pt>
                <c:pt idx="3">
                  <c:v>0</c:v>
                </c:pt>
                <c:pt idx="4">
                  <c:v>0</c:v>
                </c:pt>
                <c:pt idx="5">
                  <c:v>0</c:v>
                </c:pt>
                <c:pt idx="6">
                  <c:v>0</c:v>
                </c:pt>
                <c:pt idx="7">
                  <c:v>0</c:v>
                </c:pt>
                <c:pt idx="8">
                  <c:v>0</c:v>
                </c:pt>
                <c:pt idx="9">
                  <c:v>0</c:v>
                </c:pt>
                <c:pt idx="10">
                  <c:v>0</c:v>
                </c:pt>
              </c:numCache>
            </c:numRef>
          </c:val>
          <c:smooth val="0"/>
          <c:extLst>
            <c:ext xmlns:c16="http://schemas.microsoft.com/office/drawing/2014/chart" uri="{C3380CC4-5D6E-409C-BE32-E72D297353CC}">
              <c16:uniqueId val="{0000000B-D7E6-C643-9329-391FA061B136}"/>
            </c:ext>
          </c:extLst>
        </c:ser>
        <c:ser>
          <c:idx val="1"/>
          <c:order val="1"/>
          <c:tx>
            <c:strRef>
              <c:f>Sheet2!$A$6</c:f>
              <c:strCache>
                <c:ptCount val="1"/>
                <c:pt idx="0">
                  <c:v>Milestone 1</c:v>
                </c:pt>
              </c:strCache>
            </c:strRef>
          </c:tx>
          <c:spPr>
            <a:ln w="152400" cap="rnd">
              <a:solidFill>
                <a:schemeClr val="accent2"/>
              </a:solidFill>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C-D7E6-C643-9329-391FA061B136}"/>
                </c:ext>
              </c:extLst>
            </c:dLbl>
            <c:dLbl>
              <c:idx val="1"/>
              <c:delete val="1"/>
              <c:extLst>
                <c:ext xmlns:c15="http://schemas.microsoft.com/office/drawing/2012/chart" uri="{CE6537A1-D6FC-4f65-9D91-7224C49458BB}"/>
                <c:ext xmlns:c16="http://schemas.microsoft.com/office/drawing/2014/chart" uri="{C3380CC4-5D6E-409C-BE32-E72D297353CC}">
                  <c16:uniqueId val="{0000000D-D7E6-C643-9329-391FA061B136}"/>
                </c:ext>
              </c:extLst>
            </c:dLbl>
            <c:dLbl>
              <c:idx val="3"/>
              <c:delete val="1"/>
              <c:extLst>
                <c:ext xmlns:c15="http://schemas.microsoft.com/office/drawing/2012/chart" uri="{CE6537A1-D6FC-4f65-9D91-7224C49458BB}"/>
                <c:ext xmlns:c16="http://schemas.microsoft.com/office/drawing/2014/chart" uri="{C3380CC4-5D6E-409C-BE32-E72D297353CC}">
                  <c16:uniqueId val="{0000000E-D7E6-C643-9329-391FA061B136}"/>
                </c:ext>
              </c:extLst>
            </c:dLbl>
            <c:dLbl>
              <c:idx val="4"/>
              <c:delete val="1"/>
              <c:extLst>
                <c:ext xmlns:c15="http://schemas.microsoft.com/office/drawing/2012/chart" uri="{CE6537A1-D6FC-4f65-9D91-7224C49458BB}"/>
                <c:ext xmlns:c16="http://schemas.microsoft.com/office/drawing/2014/chart" uri="{C3380CC4-5D6E-409C-BE32-E72D297353CC}">
                  <c16:uniqueId val="{0000000F-D7E6-C643-9329-391FA061B136}"/>
                </c:ext>
              </c:extLst>
            </c:dLbl>
            <c:dLbl>
              <c:idx val="5"/>
              <c:delete val="1"/>
              <c:extLst>
                <c:ext xmlns:c15="http://schemas.microsoft.com/office/drawing/2012/chart" uri="{CE6537A1-D6FC-4f65-9D91-7224C49458BB}"/>
                <c:ext xmlns:c16="http://schemas.microsoft.com/office/drawing/2014/chart" uri="{C3380CC4-5D6E-409C-BE32-E72D297353CC}">
                  <c16:uniqueId val="{00000010-D7E6-C643-9329-391FA061B136}"/>
                </c:ext>
              </c:extLst>
            </c:dLbl>
            <c:dLbl>
              <c:idx val="6"/>
              <c:delete val="1"/>
              <c:extLst>
                <c:ext xmlns:c15="http://schemas.microsoft.com/office/drawing/2012/chart" uri="{CE6537A1-D6FC-4f65-9D91-7224C49458BB}"/>
                <c:ext xmlns:c16="http://schemas.microsoft.com/office/drawing/2014/chart" uri="{C3380CC4-5D6E-409C-BE32-E72D297353CC}">
                  <c16:uniqueId val="{00000011-D7E6-C643-9329-391FA061B136}"/>
                </c:ext>
              </c:extLst>
            </c:dLbl>
            <c:dLbl>
              <c:idx val="7"/>
              <c:delete val="1"/>
              <c:extLst>
                <c:ext xmlns:c15="http://schemas.microsoft.com/office/drawing/2012/chart" uri="{CE6537A1-D6FC-4f65-9D91-7224C49458BB}"/>
                <c:ext xmlns:c16="http://schemas.microsoft.com/office/drawing/2014/chart" uri="{C3380CC4-5D6E-409C-BE32-E72D297353CC}">
                  <c16:uniqueId val="{00000012-D7E6-C643-9329-391FA061B136}"/>
                </c:ext>
              </c:extLst>
            </c:dLbl>
            <c:dLbl>
              <c:idx val="8"/>
              <c:delete val="1"/>
              <c:extLst>
                <c:ext xmlns:c15="http://schemas.microsoft.com/office/drawing/2012/chart" uri="{CE6537A1-D6FC-4f65-9D91-7224C49458BB}"/>
                <c:ext xmlns:c16="http://schemas.microsoft.com/office/drawing/2014/chart" uri="{C3380CC4-5D6E-409C-BE32-E72D297353CC}">
                  <c16:uniqueId val="{00000013-D7E6-C643-9329-391FA061B136}"/>
                </c:ext>
              </c:extLst>
            </c:dLbl>
            <c:dLbl>
              <c:idx val="9"/>
              <c:delete val="1"/>
              <c:extLst>
                <c:ext xmlns:c15="http://schemas.microsoft.com/office/drawing/2012/chart" uri="{CE6537A1-D6FC-4f65-9D91-7224C49458BB}"/>
                <c:ext xmlns:c16="http://schemas.microsoft.com/office/drawing/2014/chart" uri="{C3380CC4-5D6E-409C-BE32-E72D297353CC}">
                  <c16:uniqueId val="{00000014-D7E6-C643-9329-391FA061B136}"/>
                </c:ext>
              </c:extLst>
            </c:dLbl>
            <c:dLbl>
              <c:idx val="10"/>
              <c:delete val="1"/>
              <c:extLst>
                <c:ext xmlns:c15="http://schemas.microsoft.com/office/drawing/2012/chart" uri="{CE6537A1-D6FC-4f65-9D91-7224C49458BB}"/>
                <c:ext xmlns:c16="http://schemas.microsoft.com/office/drawing/2014/chart" uri="{C3380CC4-5D6E-409C-BE32-E72D297353CC}">
                  <c16:uniqueId val="{00000015-D7E6-C643-9329-391FA061B136}"/>
                </c:ext>
              </c:extLst>
            </c:dLbl>
            <c:spPr>
              <a:noFill/>
              <a:ln>
                <a:noFill/>
              </a:ln>
              <a:effectLst/>
            </c:spPr>
            <c:txPr>
              <a:bodyPr rot="0" spcFirstLastPara="1" vertOverflow="overflow" horzOverflow="overflow" vert="horz" wrap="square" anchor="ctr" anchorCtr="1">
                <a:spAutoFit/>
              </a:bodyPr>
              <a:lstStyle/>
              <a:p>
                <a:pPr>
                  <a:defRPr sz="36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c:v>
                </c:pt>
                <c:pt idx="1">
                  <c:v>9</c:v>
                </c:pt>
                <c:pt idx="2">
                  <c:v>8</c:v>
                </c:pt>
                <c:pt idx="3">
                  <c:v>7</c:v>
                </c:pt>
                <c:pt idx="4">
                  <c:v>6</c:v>
                </c:pt>
                <c:pt idx="5">
                  <c:v>5</c:v>
                </c:pt>
                <c:pt idx="6">
                  <c:v>4</c:v>
                </c:pt>
                <c:pt idx="7">
                  <c:v>3</c:v>
                </c:pt>
                <c:pt idx="8">
                  <c:v>2</c:v>
                </c:pt>
                <c:pt idx="9">
                  <c:v>1</c:v>
                </c:pt>
                <c:pt idx="10">
                  <c:v>0</c:v>
                </c:pt>
              </c:numCache>
            </c:numRef>
          </c:cat>
          <c:val>
            <c:numRef>
              <c:f>Sheet2!$B$6:$L$6</c:f>
              <c:numCache>
                <c:formatCode>0</c:formatCode>
                <c:ptCount val="11"/>
                <c:pt idx="0">
                  <c:v>62.5</c:v>
                </c:pt>
                <c:pt idx="1">
                  <c:v>250</c:v>
                </c:pt>
                <c:pt idx="2">
                  <c:v>375</c:v>
                </c:pt>
                <c:pt idx="3">
                  <c:v>250</c:v>
                </c:pt>
                <c:pt idx="4">
                  <c:v>62.5</c:v>
                </c:pt>
                <c:pt idx="5">
                  <c:v>0</c:v>
                </c:pt>
                <c:pt idx="6">
                  <c:v>0</c:v>
                </c:pt>
                <c:pt idx="7">
                  <c:v>0</c:v>
                </c:pt>
                <c:pt idx="8">
                  <c:v>0</c:v>
                </c:pt>
                <c:pt idx="9">
                  <c:v>0</c:v>
                </c:pt>
                <c:pt idx="10">
                  <c:v>0</c:v>
                </c:pt>
              </c:numCache>
            </c:numRef>
          </c:val>
          <c:smooth val="0"/>
          <c:extLst>
            <c:ext xmlns:c16="http://schemas.microsoft.com/office/drawing/2014/chart" uri="{C3380CC4-5D6E-409C-BE32-E72D297353CC}">
              <c16:uniqueId val="{00000016-D7E6-C643-9329-391FA061B136}"/>
            </c:ext>
          </c:extLst>
        </c:ser>
        <c:ser>
          <c:idx val="2"/>
          <c:order val="2"/>
          <c:tx>
            <c:strRef>
              <c:f>Sheet2!$A$10</c:f>
              <c:strCache>
                <c:ptCount val="1"/>
                <c:pt idx="0">
                  <c:v>Milestone 2</c:v>
                </c:pt>
              </c:strCache>
            </c:strRef>
          </c:tx>
          <c:spPr>
            <a:ln w="152400" cap="rnd">
              <a:solidFill>
                <a:schemeClr val="accent1"/>
              </a:solidFill>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17-D7E6-C643-9329-391FA061B136}"/>
                </c:ext>
              </c:extLst>
            </c:dLbl>
            <c:dLbl>
              <c:idx val="1"/>
              <c:delete val="1"/>
              <c:extLst>
                <c:ext xmlns:c15="http://schemas.microsoft.com/office/drawing/2012/chart" uri="{CE6537A1-D6FC-4f65-9D91-7224C49458BB}"/>
                <c:ext xmlns:c16="http://schemas.microsoft.com/office/drawing/2014/chart" uri="{C3380CC4-5D6E-409C-BE32-E72D297353CC}">
                  <c16:uniqueId val="{00000018-D7E6-C643-9329-391FA061B136}"/>
                </c:ext>
              </c:extLst>
            </c:dLbl>
            <c:dLbl>
              <c:idx val="2"/>
              <c:delete val="1"/>
              <c:extLst>
                <c:ext xmlns:c15="http://schemas.microsoft.com/office/drawing/2012/chart" uri="{CE6537A1-D6FC-4f65-9D91-7224C49458BB}"/>
                <c:ext xmlns:c16="http://schemas.microsoft.com/office/drawing/2014/chart" uri="{C3380CC4-5D6E-409C-BE32-E72D297353CC}">
                  <c16:uniqueId val="{00000019-D7E6-C643-9329-391FA061B136}"/>
                </c:ext>
              </c:extLst>
            </c:dLbl>
            <c:dLbl>
              <c:idx val="3"/>
              <c:delete val="1"/>
              <c:extLst>
                <c:ext xmlns:c15="http://schemas.microsoft.com/office/drawing/2012/chart" uri="{CE6537A1-D6FC-4f65-9D91-7224C49458BB}"/>
                <c:ext xmlns:c16="http://schemas.microsoft.com/office/drawing/2014/chart" uri="{C3380CC4-5D6E-409C-BE32-E72D297353CC}">
                  <c16:uniqueId val="{0000001A-D7E6-C643-9329-391FA061B136}"/>
                </c:ext>
              </c:extLst>
            </c:dLbl>
            <c:dLbl>
              <c:idx val="5"/>
              <c:delete val="1"/>
              <c:extLst>
                <c:ext xmlns:c15="http://schemas.microsoft.com/office/drawing/2012/chart" uri="{CE6537A1-D6FC-4f65-9D91-7224C49458BB}"/>
                <c:ext xmlns:c16="http://schemas.microsoft.com/office/drawing/2014/chart" uri="{C3380CC4-5D6E-409C-BE32-E72D297353CC}">
                  <c16:uniqueId val="{0000001B-D7E6-C643-9329-391FA061B136}"/>
                </c:ext>
              </c:extLst>
            </c:dLbl>
            <c:dLbl>
              <c:idx val="6"/>
              <c:delete val="1"/>
              <c:extLst>
                <c:ext xmlns:c15="http://schemas.microsoft.com/office/drawing/2012/chart" uri="{CE6537A1-D6FC-4f65-9D91-7224C49458BB}"/>
                <c:ext xmlns:c16="http://schemas.microsoft.com/office/drawing/2014/chart" uri="{C3380CC4-5D6E-409C-BE32-E72D297353CC}">
                  <c16:uniqueId val="{0000001C-D7E6-C643-9329-391FA061B136}"/>
                </c:ext>
              </c:extLst>
            </c:dLbl>
            <c:dLbl>
              <c:idx val="7"/>
              <c:delete val="1"/>
              <c:extLst>
                <c:ext xmlns:c15="http://schemas.microsoft.com/office/drawing/2012/chart" uri="{CE6537A1-D6FC-4f65-9D91-7224C49458BB}"/>
                <c:ext xmlns:c16="http://schemas.microsoft.com/office/drawing/2014/chart" uri="{C3380CC4-5D6E-409C-BE32-E72D297353CC}">
                  <c16:uniqueId val="{0000001D-D7E6-C643-9329-391FA061B136}"/>
                </c:ext>
              </c:extLst>
            </c:dLbl>
            <c:dLbl>
              <c:idx val="8"/>
              <c:delete val="1"/>
              <c:extLst>
                <c:ext xmlns:c15="http://schemas.microsoft.com/office/drawing/2012/chart" uri="{CE6537A1-D6FC-4f65-9D91-7224C49458BB}"/>
                <c:ext xmlns:c16="http://schemas.microsoft.com/office/drawing/2014/chart" uri="{C3380CC4-5D6E-409C-BE32-E72D297353CC}">
                  <c16:uniqueId val="{0000001E-D7E6-C643-9329-391FA061B136}"/>
                </c:ext>
              </c:extLst>
            </c:dLbl>
            <c:dLbl>
              <c:idx val="9"/>
              <c:delete val="1"/>
              <c:extLst>
                <c:ext xmlns:c15="http://schemas.microsoft.com/office/drawing/2012/chart" uri="{CE6537A1-D6FC-4f65-9D91-7224C49458BB}"/>
                <c:ext xmlns:c16="http://schemas.microsoft.com/office/drawing/2014/chart" uri="{C3380CC4-5D6E-409C-BE32-E72D297353CC}">
                  <c16:uniqueId val="{0000001F-D7E6-C643-9329-391FA061B136}"/>
                </c:ext>
              </c:extLst>
            </c:dLbl>
            <c:dLbl>
              <c:idx val="10"/>
              <c:delete val="1"/>
              <c:extLst>
                <c:ext xmlns:c15="http://schemas.microsoft.com/office/drawing/2012/chart" uri="{CE6537A1-D6FC-4f65-9D91-7224C49458BB}"/>
                <c:ext xmlns:c16="http://schemas.microsoft.com/office/drawing/2014/chart" uri="{C3380CC4-5D6E-409C-BE32-E72D297353CC}">
                  <c16:uniqueId val="{00000020-D7E6-C643-9329-391FA061B136}"/>
                </c:ext>
              </c:extLst>
            </c:dLbl>
            <c:spPr>
              <a:noFill/>
              <a:ln>
                <a:noFill/>
              </a:ln>
              <a:effectLst/>
            </c:spPr>
            <c:txPr>
              <a:bodyPr rot="0" spcFirstLastPara="1" vertOverflow="ellipsis" vert="horz" wrap="square" anchor="ctr" anchorCtr="1"/>
              <a:lstStyle/>
              <a:p>
                <a:pPr>
                  <a:defRPr sz="36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c:v>
                </c:pt>
                <c:pt idx="1">
                  <c:v>9</c:v>
                </c:pt>
                <c:pt idx="2">
                  <c:v>8</c:v>
                </c:pt>
                <c:pt idx="3">
                  <c:v>7</c:v>
                </c:pt>
                <c:pt idx="4">
                  <c:v>6</c:v>
                </c:pt>
                <c:pt idx="5">
                  <c:v>5</c:v>
                </c:pt>
                <c:pt idx="6">
                  <c:v>4</c:v>
                </c:pt>
                <c:pt idx="7">
                  <c:v>3</c:v>
                </c:pt>
                <c:pt idx="8">
                  <c:v>2</c:v>
                </c:pt>
                <c:pt idx="9">
                  <c:v>1</c:v>
                </c:pt>
                <c:pt idx="10">
                  <c:v>0</c:v>
                </c:pt>
              </c:numCache>
            </c:numRef>
          </c:cat>
          <c:val>
            <c:numRef>
              <c:f>Sheet2!$B$10:$L$10</c:f>
              <c:numCache>
                <c:formatCode>0</c:formatCode>
                <c:ptCount val="11"/>
                <c:pt idx="0">
                  <c:v>3.90625</c:v>
                </c:pt>
                <c:pt idx="1">
                  <c:v>31.25</c:v>
                </c:pt>
                <c:pt idx="2">
                  <c:v>109.375</c:v>
                </c:pt>
                <c:pt idx="3">
                  <c:v>218.75</c:v>
                </c:pt>
                <c:pt idx="4">
                  <c:v>273.4375</c:v>
                </c:pt>
                <c:pt idx="5">
                  <c:v>218.75</c:v>
                </c:pt>
                <c:pt idx="6">
                  <c:v>109.375</c:v>
                </c:pt>
                <c:pt idx="7">
                  <c:v>31.25</c:v>
                </c:pt>
                <c:pt idx="8">
                  <c:v>3.90625</c:v>
                </c:pt>
                <c:pt idx="9">
                  <c:v>0</c:v>
                </c:pt>
                <c:pt idx="10">
                  <c:v>0</c:v>
                </c:pt>
              </c:numCache>
            </c:numRef>
          </c:val>
          <c:smooth val="0"/>
          <c:extLst>
            <c:ext xmlns:c16="http://schemas.microsoft.com/office/drawing/2014/chart" uri="{C3380CC4-5D6E-409C-BE32-E72D297353CC}">
              <c16:uniqueId val="{00000021-D7E6-C643-9329-391FA061B136}"/>
            </c:ext>
          </c:extLst>
        </c:ser>
        <c:ser>
          <c:idx val="3"/>
          <c:order val="3"/>
          <c:tx>
            <c:strRef>
              <c:f>Sheet2!$A$14</c:f>
              <c:strCache>
                <c:ptCount val="1"/>
                <c:pt idx="0">
                  <c:v>Milestone 3</c:v>
                </c:pt>
              </c:strCache>
            </c:strRef>
          </c:tx>
          <c:spPr>
            <a:ln w="152400" cap="rnd">
              <a:solidFill>
                <a:schemeClr val="accent2">
                  <a:lumMod val="60000"/>
                  <a:lumOff val="40000"/>
                </a:schemeClr>
              </a:solidFill>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22-D7E6-C643-9329-391FA061B136}"/>
                </c:ext>
              </c:extLst>
            </c:dLbl>
            <c:dLbl>
              <c:idx val="1"/>
              <c:delete val="1"/>
              <c:extLst>
                <c:ext xmlns:c15="http://schemas.microsoft.com/office/drawing/2012/chart" uri="{CE6537A1-D6FC-4f65-9D91-7224C49458BB}"/>
                <c:ext xmlns:c16="http://schemas.microsoft.com/office/drawing/2014/chart" uri="{C3380CC4-5D6E-409C-BE32-E72D297353CC}">
                  <c16:uniqueId val="{00000023-D7E6-C643-9329-391FA061B136}"/>
                </c:ext>
              </c:extLst>
            </c:dLbl>
            <c:dLbl>
              <c:idx val="2"/>
              <c:delete val="1"/>
              <c:extLst>
                <c:ext xmlns:c15="http://schemas.microsoft.com/office/drawing/2012/chart" uri="{CE6537A1-D6FC-4f65-9D91-7224C49458BB}"/>
                <c:ext xmlns:c16="http://schemas.microsoft.com/office/drawing/2014/chart" uri="{C3380CC4-5D6E-409C-BE32-E72D297353CC}">
                  <c16:uniqueId val="{00000024-D7E6-C643-9329-391FA061B136}"/>
                </c:ext>
              </c:extLst>
            </c:dLbl>
            <c:dLbl>
              <c:idx val="3"/>
              <c:delete val="1"/>
              <c:extLst>
                <c:ext xmlns:c15="http://schemas.microsoft.com/office/drawing/2012/chart" uri="{CE6537A1-D6FC-4f65-9D91-7224C49458BB}"/>
                <c:ext xmlns:c16="http://schemas.microsoft.com/office/drawing/2014/chart" uri="{C3380CC4-5D6E-409C-BE32-E72D297353CC}">
                  <c16:uniqueId val="{00000025-D7E6-C643-9329-391FA061B136}"/>
                </c:ext>
              </c:extLst>
            </c:dLbl>
            <c:dLbl>
              <c:idx val="4"/>
              <c:delete val="1"/>
              <c:extLst>
                <c:ext xmlns:c15="http://schemas.microsoft.com/office/drawing/2012/chart" uri="{CE6537A1-D6FC-4f65-9D91-7224C49458BB}"/>
                <c:ext xmlns:c16="http://schemas.microsoft.com/office/drawing/2014/chart" uri="{C3380CC4-5D6E-409C-BE32-E72D297353CC}">
                  <c16:uniqueId val="{00000026-D7E6-C643-9329-391FA061B136}"/>
                </c:ext>
              </c:extLst>
            </c:dLbl>
            <c:dLbl>
              <c:idx val="5"/>
              <c:delete val="1"/>
              <c:extLst>
                <c:ext xmlns:c15="http://schemas.microsoft.com/office/drawing/2012/chart" uri="{CE6537A1-D6FC-4f65-9D91-7224C49458BB}"/>
                <c:ext xmlns:c16="http://schemas.microsoft.com/office/drawing/2014/chart" uri="{C3380CC4-5D6E-409C-BE32-E72D297353CC}">
                  <c16:uniqueId val="{00000027-D7E6-C643-9329-391FA061B136}"/>
                </c:ext>
              </c:extLst>
            </c:dLbl>
            <c:dLbl>
              <c:idx val="6"/>
              <c:layout>
                <c:manualLayout>
                  <c:x val="-4.0089482281087989E-2"/>
                  <c:y val="-6.4670132842310463E-2"/>
                </c:manualLayout>
              </c:layout>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1-6567-7F4A-98D5-DC276CBAD53E}"/>
                </c:ext>
              </c:extLst>
            </c:dLbl>
            <c:dLbl>
              <c:idx val="7"/>
              <c:delete val="1"/>
              <c:extLst>
                <c:ext xmlns:c15="http://schemas.microsoft.com/office/drawing/2012/chart" uri="{CE6537A1-D6FC-4f65-9D91-7224C49458BB}"/>
                <c:ext xmlns:c16="http://schemas.microsoft.com/office/drawing/2014/chart" uri="{C3380CC4-5D6E-409C-BE32-E72D297353CC}">
                  <c16:uniqueId val="{00000028-D7E6-C643-9329-391FA061B136}"/>
                </c:ext>
              </c:extLst>
            </c:dLbl>
            <c:dLbl>
              <c:idx val="8"/>
              <c:delete val="1"/>
              <c:extLst>
                <c:ext xmlns:c15="http://schemas.microsoft.com/office/drawing/2012/chart" uri="{CE6537A1-D6FC-4f65-9D91-7224C49458BB}"/>
                <c:ext xmlns:c16="http://schemas.microsoft.com/office/drawing/2014/chart" uri="{C3380CC4-5D6E-409C-BE32-E72D297353CC}">
                  <c16:uniqueId val="{00000029-D7E6-C643-9329-391FA061B136}"/>
                </c:ext>
              </c:extLst>
            </c:dLbl>
            <c:dLbl>
              <c:idx val="9"/>
              <c:delete val="1"/>
              <c:extLst>
                <c:ext xmlns:c15="http://schemas.microsoft.com/office/drawing/2012/chart" uri="{CE6537A1-D6FC-4f65-9D91-7224C49458BB}"/>
                <c:ext xmlns:c16="http://schemas.microsoft.com/office/drawing/2014/chart" uri="{C3380CC4-5D6E-409C-BE32-E72D297353CC}">
                  <c16:uniqueId val="{0000002A-D7E6-C643-9329-391FA061B136}"/>
                </c:ext>
              </c:extLst>
            </c:dLbl>
            <c:dLbl>
              <c:idx val="10"/>
              <c:delete val="1"/>
              <c:extLst>
                <c:ext xmlns:c15="http://schemas.microsoft.com/office/drawing/2012/chart" uri="{CE6537A1-D6FC-4f65-9D91-7224C49458BB}"/>
                <c:ext xmlns:c16="http://schemas.microsoft.com/office/drawing/2014/chart" uri="{C3380CC4-5D6E-409C-BE32-E72D297353CC}">
                  <c16:uniqueId val="{0000002B-D7E6-C643-9329-391FA061B136}"/>
                </c:ext>
              </c:extLst>
            </c:dLbl>
            <c:spPr>
              <a:noFill/>
              <a:ln>
                <a:noFill/>
              </a:ln>
              <a:effectLst/>
            </c:spPr>
            <c:txPr>
              <a:bodyPr rot="0" spcFirstLastPara="1" vertOverflow="ellipsis" vert="horz" wrap="square" anchor="ctr" anchorCtr="1"/>
              <a:lstStyle/>
              <a:p>
                <a:pPr>
                  <a:defRPr sz="36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c:v>
                </c:pt>
                <c:pt idx="1">
                  <c:v>9</c:v>
                </c:pt>
                <c:pt idx="2">
                  <c:v>8</c:v>
                </c:pt>
                <c:pt idx="3">
                  <c:v>7</c:v>
                </c:pt>
                <c:pt idx="4">
                  <c:v>6</c:v>
                </c:pt>
                <c:pt idx="5">
                  <c:v>5</c:v>
                </c:pt>
                <c:pt idx="6">
                  <c:v>4</c:v>
                </c:pt>
                <c:pt idx="7">
                  <c:v>3</c:v>
                </c:pt>
                <c:pt idx="8">
                  <c:v>2</c:v>
                </c:pt>
                <c:pt idx="9">
                  <c:v>1</c:v>
                </c:pt>
                <c:pt idx="10">
                  <c:v>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extLst>
            <c:ext xmlns:c16="http://schemas.microsoft.com/office/drawing/2014/chart" uri="{C3380CC4-5D6E-409C-BE32-E72D297353CC}">
              <c16:uniqueId val="{0000002C-D7E6-C643-9329-391FA061B136}"/>
            </c:ext>
          </c:extLst>
        </c:ser>
        <c:ser>
          <c:idx val="4"/>
          <c:order val="4"/>
          <c:tx>
            <c:strRef>
              <c:f>Sheet2!$A$18</c:f>
              <c:strCache>
                <c:ptCount val="1"/>
                <c:pt idx="0">
                  <c:v>Milestone 4</c:v>
                </c:pt>
              </c:strCache>
            </c:strRef>
          </c:tx>
          <c:spPr>
            <a:ln w="152400" cap="rnd">
              <a:solidFill>
                <a:schemeClr val="accent5"/>
              </a:solidFill>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2D-D7E6-C643-9329-391FA061B136}"/>
                </c:ext>
              </c:extLst>
            </c:dLbl>
            <c:dLbl>
              <c:idx val="1"/>
              <c:delete val="1"/>
              <c:extLst>
                <c:ext xmlns:c15="http://schemas.microsoft.com/office/drawing/2012/chart" uri="{CE6537A1-D6FC-4f65-9D91-7224C49458BB}"/>
                <c:ext xmlns:c16="http://schemas.microsoft.com/office/drawing/2014/chart" uri="{C3380CC4-5D6E-409C-BE32-E72D297353CC}">
                  <c16:uniqueId val="{0000002E-D7E6-C643-9329-391FA061B136}"/>
                </c:ext>
              </c:extLst>
            </c:dLbl>
            <c:dLbl>
              <c:idx val="2"/>
              <c:delete val="1"/>
              <c:extLst>
                <c:ext xmlns:c15="http://schemas.microsoft.com/office/drawing/2012/chart" uri="{CE6537A1-D6FC-4f65-9D91-7224C49458BB}"/>
                <c:ext xmlns:c16="http://schemas.microsoft.com/office/drawing/2014/chart" uri="{C3380CC4-5D6E-409C-BE32-E72D297353CC}">
                  <c16:uniqueId val="{0000002F-D7E6-C643-9329-391FA061B136}"/>
                </c:ext>
              </c:extLst>
            </c:dLbl>
            <c:dLbl>
              <c:idx val="3"/>
              <c:delete val="1"/>
              <c:extLst>
                <c:ext xmlns:c15="http://schemas.microsoft.com/office/drawing/2012/chart" uri="{CE6537A1-D6FC-4f65-9D91-7224C49458BB}"/>
                <c:ext xmlns:c16="http://schemas.microsoft.com/office/drawing/2014/chart" uri="{C3380CC4-5D6E-409C-BE32-E72D297353CC}">
                  <c16:uniqueId val="{00000030-D7E6-C643-9329-391FA061B136}"/>
                </c:ext>
              </c:extLst>
            </c:dLbl>
            <c:dLbl>
              <c:idx val="4"/>
              <c:delete val="1"/>
              <c:extLst>
                <c:ext xmlns:c15="http://schemas.microsoft.com/office/drawing/2012/chart" uri="{CE6537A1-D6FC-4f65-9D91-7224C49458BB}"/>
                <c:ext xmlns:c16="http://schemas.microsoft.com/office/drawing/2014/chart" uri="{C3380CC4-5D6E-409C-BE32-E72D297353CC}">
                  <c16:uniqueId val="{00000031-D7E6-C643-9329-391FA061B136}"/>
                </c:ext>
              </c:extLst>
            </c:dLbl>
            <c:dLbl>
              <c:idx val="5"/>
              <c:delete val="1"/>
              <c:extLst>
                <c:ext xmlns:c15="http://schemas.microsoft.com/office/drawing/2012/chart" uri="{CE6537A1-D6FC-4f65-9D91-7224C49458BB}"/>
                <c:ext xmlns:c16="http://schemas.microsoft.com/office/drawing/2014/chart" uri="{C3380CC4-5D6E-409C-BE32-E72D297353CC}">
                  <c16:uniqueId val="{00000032-D7E6-C643-9329-391FA061B136}"/>
                </c:ext>
              </c:extLst>
            </c:dLbl>
            <c:dLbl>
              <c:idx val="6"/>
              <c:delete val="1"/>
              <c:extLst>
                <c:ext xmlns:c15="http://schemas.microsoft.com/office/drawing/2012/chart" uri="{CE6537A1-D6FC-4f65-9D91-7224C49458BB}"/>
                <c:ext xmlns:c16="http://schemas.microsoft.com/office/drawing/2014/chart" uri="{C3380CC4-5D6E-409C-BE32-E72D297353CC}">
                  <c16:uniqueId val="{00000033-D7E6-C643-9329-391FA061B136}"/>
                </c:ext>
              </c:extLst>
            </c:dLbl>
            <c:dLbl>
              <c:idx val="7"/>
              <c:delete val="1"/>
              <c:extLst>
                <c:ext xmlns:c15="http://schemas.microsoft.com/office/drawing/2012/chart" uri="{CE6537A1-D6FC-4f65-9D91-7224C49458BB}"/>
                <c:ext xmlns:c16="http://schemas.microsoft.com/office/drawing/2014/chart" uri="{C3380CC4-5D6E-409C-BE32-E72D297353CC}">
                  <c16:uniqueId val="{00000034-D7E6-C643-9329-391FA061B136}"/>
                </c:ext>
              </c:extLst>
            </c:dLbl>
            <c:dLbl>
              <c:idx val="8"/>
              <c:delete val="1"/>
              <c:extLst>
                <c:ext xmlns:c15="http://schemas.microsoft.com/office/drawing/2012/chart" uri="{CE6537A1-D6FC-4f65-9D91-7224C49458BB}"/>
                <c:ext xmlns:c16="http://schemas.microsoft.com/office/drawing/2014/chart" uri="{C3380CC4-5D6E-409C-BE32-E72D297353CC}">
                  <c16:uniqueId val="{00000035-D7E6-C643-9329-391FA061B136}"/>
                </c:ext>
              </c:extLst>
            </c:dLbl>
            <c:dLbl>
              <c:idx val="9"/>
              <c:delete val="1"/>
              <c:extLst>
                <c:ext xmlns:c15="http://schemas.microsoft.com/office/drawing/2012/chart" uri="{CE6537A1-D6FC-4f65-9D91-7224C49458BB}"/>
                <c:ext xmlns:c16="http://schemas.microsoft.com/office/drawing/2014/chart" uri="{C3380CC4-5D6E-409C-BE32-E72D297353CC}">
                  <c16:uniqueId val="{00000036-D7E6-C643-9329-391FA061B136}"/>
                </c:ext>
              </c:extLst>
            </c:dLbl>
            <c:dLbl>
              <c:idx val="10"/>
              <c:layout>
                <c:manualLayout>
                  <c:x val="-0.20096451710202778"/>
                  <c:y val="-6.1009559285197662E-3"/>
                </c:manualLayout>
              </c:layout>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0-6567-7F4A-98D5-DC276CBAD53E}"/>
                </c:ext>
              </c:extLst>
            </c:dLbl>
            <c:spPr>
              <a:noFill/>
              <a:ln>
                <a:noFill/>
              </a:ln>
              <a:effectLst/>
            </c:spPr>
            <c:txPr>
              <a:bodyPr rot="0" spcFirstLastPara="1" vertOverflow="ellipsis" vert="horz" wrap="square" anchor="ctr" anchorCtr="1"/>
              <a:lstStyle/>
              <a:p>
                <a:pPr>
                  <a:defRPr sz="36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c:v>
                </c:pt>
                <c:pt idx="1">
                  <c:v>9</c:v>
                </c:pt>
                <c:pt idx="2">
                  <c:v>8</c:v>
                </c:pt>
                <c:pt idx="3">
                  <c:v>7</c:v>
                </c:pt>
                <c:pt idx="4">
                  <c:v>6</c:v>
                </c:pt>
                <c:pt idx="5">
                  <c:v>5</c:v>
                </c:pt>
                <c:pt idx="6">
                  <c:v>4</c:v>
                </c:pt>
                <c:pt idx="7">
                  <c:v>3</c:v>
                </c:pt>
                <c:pt idx="8">
                  <c:v>2</c:v>
                </c:pt>
                <c:pt idx="9">
                  <c:v>1</c:v>
                </c:pt>
                <c:pt idx="10">
                  <c:v>0</c:v>
                </c:pt>
              </c:numCache>
            </c:numRef>
          </c:cat>
          <c:val>
            <c:numRef>
              <c:f>Sheet2!$B$18:$L$18</c:f>
              <c:numCache>
                <c:formatCode>0</c:formatCode>
                <c:ptCount val="11"/>
                <c:pt idx="0">
                  <c:v>1.52587890625E-2</c:v>
                </c:pt>
                <c:pt idx="1">
                  <c:v>0.244140625</c:v>
                </c:pt>
                <c:pt idx="2">
                  <c:v>1.8310546875</c:v>
                </c:pt>
                <c:pt idx="3">
                  <c:v>8.544921875</c:v>
                </c:pt>
                <c:pt idx="4">
                  <c:v>27.77099609375</c:v>
                </c:pt>
                <c:pt idx="5">
                  <c:v>66.650390625</c:v>
                </c:pt>
                <c:pt idx="6">
                  <c:v>122.1923828125</c:v>
                </c:pt>
                <c:pt idx="7">
                  <c:v>174.560546875</c:v>
                </c:pt>
                <c:pt idx="8">
                  <c:v>196.380615234375</c:v>
                </c:pt>
                <c:pt idx="9">
                  <c:v>174.560546875</c:v>
                </c:pt>
                <c:pt idx="10">
                  <c:v>227.2491455078125</c:v>
                </c:pt>
              </c:numCache>
            </c:numRef>
          </c:val>
          <c:smooth val="0"/>
          <c:extLst>
            <c:ext xmlns:c16="http://schemas.microsoft.com/office/drawing/2014/chart" uri="{C3380CC4-5D6E-409C-BE32-E72D297353CC}">
              <c16:uniqueId val="{00000037-D7E6-C643-9329-391FA061B136}"/>
            </c:ext>
          </c:extLst>
        </c:ser>
        <c:ser>
          <c:idx val="5"/>
          <c:order val="5"/>
          <c:tx>
            <c:strRef>
              <c:f>Sheet2!$A$22</c:f>
              <c:strCache>
                <c:ptCount val="1"/>
                <c:pt idx="0">
                  <c:v>Milestone 5</c:v>
                </c:pt>
              </c:strCache>
            </c:strRef>
          </c:tx>
          <c:spPr>
            <a:ln w="152400" cap="rnd">
              <a:solidFill>
                <a:schemeClr val="accent6"/>
              </a:solidFill>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38-D7E6-C643-9329-391FA061B136}"/>
                </c:ext>
              </c:extLst>
            </c:dLbl>
            <c:dLbl>
              <c:idx val="1"/>
              <c:delete val="1"/>
              <c:extLst>
                <c:ext xmlns:c15="http://schemas.microsoft.com/office/drawing/2012/chart" uri="{CE6537A1-D6FC-4f65-9D91-7224C49458BB}"/>
                <c:ext xmlns:c16="http://schemas.microsoft.com/office/drawing/2014/chart" uri="{C3380CC4-5D6E-409C-BE32-E72D297353CC}">
                  <c16:uniqueId val="{00000039-D7E6-C643-9329-391FA061B136}"/>
                </c:ext>
              </c:extLst>
            </c:dLbl>
            <c:dLbl>
              <c:idx val="2"/>
              <c:delete val="1"/>
              <c:extLst>
                <c:ext xmlns:c15="http://schemas.microsoft.com/office/drawing/2012/chart" uri="{CE6537A1-D6FC-4f65-9D91-7224C49458BB}"/>
                <c:ext xmlns:c16="http://schemas.microsoft.com/office/drawing/2014/chart" uri="{C3380CC4-5D6E-409C-BE32-E72D297353CC}">
                  <c16:uniqueId val="{0000003A-D7E6-C643-9329-391FA061B136}"/>
                </c:ext>
              </c:extLst>
            </c:dLbl>
            <c:dLbl>
              <c:idx val="3"/>
              <c:delete val="1"/>
              <c:extLst>
                <c:ext xmlns:c15="http://schemas.microsoft.com/office/drawing/2012/chart" uri="{CE6537A1-D6FC-4f65-9D91-7224C49458BB}"/>
                <c:ext xmlns:c16="http://schemas.microsoft.com/office/drawing/2014/chart" uri="{C3380CC4-5D6E-409C-BE32-E72D297353CC}">
                  <c16:uniqueId val="{0000003B-D7E6-C643-9329-391FA061B136}"/>
                </c:ext>
              </c:extLst>
            </c:dLbl>
            <c:dLbl>
              <c:idx val="4"/>
              <c:delete val="1"/>
              <c:extLst>
                <c:ext xmlns:c15="http://schemas.microsoft.com/office/drawing/2012/chart" uri="{CE6537A1-D6FC-4f65-9D91-7224C49458BB}"/>
                <c:ext xmlns:c16="http://schemas.microsoft.com/office/drawing/2014/chart" uri="{C3380CC4-5D6E-409C-BE32-E72D297353CC}">
                  <c16:uniqueId val="{0000003C-D7E6-C643-9329-391FA061B136}"/>
                </c:ext>
              </c:extLst>
            </c:dLbl>
            <c:dLbl>
              <c:idx val="5"/>
              <c:delete val="1"/>
              <c:extLst>
                <c:ext xmlns:c15="http://schemas.microsoft.com/office/drawing/2012/chart" uri="{CE6537A1-D6FC-4f65-9D91-7224C49458BB}"/>
                <c:ext xmlns:c16="http://schemas.microsoft.com/office/drawing/2014/chart" uri="{C3380CC4-5D6E-409C-BE32-E72D297353CC}">
                  <c16:uniqueId val="{0000003D-D7E6-C643-9329-391FA061B136}"/>
                </c:ext>
              </c:extLst>
            </c:dLbl>
            <c:dLbl>
              <c:idx val="6"/>
              <c:delete val="1"/>
              <c:extLst>
                <c:ext xmlns:c15="http://schemas.microsoft.com/office/drawing/2012/chart" uri="{CE6537A1-D6FC-4f65-9D91-7224C49458BB}"/>
                <c:ext xmlns:c16="http://schemas.microsoft.com/office/drawing/2014/chart" uri="{C3380CC4-5D6E-409C-BE32-E72D297353CC}">
                  <c16:uniqueId val="{0000003E-D7E6-C643-9329-391FA061B136}"/>
                </c:ext>
              </c:extLst>
            </c:dLbl>
            <c:dLbl>
              <c:idx val="7"/>
              <c:delete val="1"/>
              <c:extLst>
                <c:ext xmlns:c15="http://schemas.microsoft.com/office/drawing/2012/chart" uri="{CE6537A1-D6FC-4f65-9D91-7224C49458BB}"/>
                <c:ext xmlns:c16="http://schemas.microsoft.com/office/drawing/2014/chart" uri="{C3380CC4-5D6E-409C-BE32-E72D297353CC}">
                  <c16:uniqueId val="{0000003F-D7E6-C643-9329-391FA061B136}"/>
                </c:ext>
              </c:extLst>
            </c:dLbl>
            <c:dLbl>
              <c:idx val="8"/>
              <c:delete val="1"/>
              <c:extLst>
                <c:ext xmlns:c15="http://schemas.microsoft.com/office/drawing/2012/chart" uri="{CE6537A1-D6FC-4f65-9D91-7224C49458BB}"/>
                <c:ext xmlns:c16="http://schemas.microsoft.com/office/drawing/2014/chart" uri="{C3380CC4-5D6E-409C-BE32-E72D297353CC}">
                  <c16:uniqueId val="{00000040-D7E6-C643-9329-391FA061B136}"/>
                </c:ext>
              </c:extLst>
            </c:dLbl>
            <c:dLbl>
              <c:idx val="9"/>
              <c:delete val="1"/>
              <c:extLst>
                <c:ext xmlns:c15="http://schemas.microsoft.com/office/drawing/2012/chart" uri="{CE6537A1-D6FC-4f65-9D91-7224C49458BB}"/>
                <c:ext xmlns:c16="http://schemas.microsoft.com/office/drawing/2014/chart" uri="{C3380CC4-5D6E-409C-BE32-E72D297353CC}">
                  <c16:uniqueId val="{00000041-D7E6-C643-9329-391FA061B136}"/>
                </c:ext>
              </c:extLst>
            </c:dLbl>
            <c:dLbl>
              <c:idx val="10"/>
              <c:layout>
                <c:manualLayout>
                  <c:x val="-0.11799692182972556"/>
                  <c:y val="1.0705079331655747E-2"/>
                </c:manualLayout>
              </c:layout>
              <c:dLblPos val="r"/>
              <c:showLegendKey val="0"/>
              <c:showVal val="0"/>
              <c:showCatName val="0"/>
              <c:showSerName val="1"/>
              <c:showPercent val="0"/>
              <c:showBubbleSize val="0"/>
              <c:extLst>
                <c:ext xmlns:c15="http://schemas.microsoft.com/office/drawing/2012/chart" uri="{CE6537A1-D6FC-4f65-9D91-7224C49458BB}">
                  <c15:layout>
                    <c:manualLayout>
                      <c:w val="0.12834090602722997"/>
                      <c:h val="4.9468943601012082E-2"/>
                    </c:manualLayout>
                  </c15:layout>
                </c:ext>
                <c:ext xmlns:c16="http://schemas.microsoft.com/office/drawing/2014/chart" uri="{C3380CC4-5D6E-409C-BE32-E72D297353CC}">
                  <c16:uniqueId val="{00000042-D7E6-C643-9329-391FA061B136}"/>
                </c:ext>
              </c:extLst>
            </c:dLbl>
            <c:spPr>
              <a:noFill/>
              <a:ln>
                <a:noFill/>
              </a:ln>
              <a:effectLst/>
            </c:spPr>
            <c:txPr>
              <a:bodyPr rot="0" spcFirstLastPara="1" vertOverflow="ellipsis" vert="horz" wrap="square" anchor="ctr" anchorCtr="1"/>
              <a:lstStyle/>
              <a:p>
                <a:pPr>
                  <a:defRPr sz="36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c:v>
                </c:pt>
                <c:pt idx="1">
                  <c:v>9</c:v>
                </c:pt>
                <c:pt idx="2">
                  <c:v>8</c:v>
                </c:pt>
                <c:pt idx="3">
                  <c:v>7</c:v>
                </c:pt>
                <c:pt idx="4">
                  <c:v>6</c:v>
                </c:pt>
                <c:pt idx="5">
                  <c:v>5</c:v>
                </c:pt>
                <c:pt idx="6">
                  <c:v>4</c:v>
                </c:pt>
                <c:pt idx="7">
                  <c:v>3</c:v>
                </c:pt>
                <c:pt idx="8">
                  <c:v>2</c:v>
                </c:pt>
                <c:pt idx="9">
                  <c:v>1</c:v>
                </c:pt>
                <c:pt idx="10">
                  <c:v>0</c:v>
                </c:pt>
              </c:numCache>
            </c:numRef>
          </c:cat>
          <c:val>
            <c:numRef>
              <c:f>Sheet2!$B$22:$L$22</c:f>
              <c:numCache>
                <c:formatCode>0</c:formatCode>
                <c:ptCount val="11"/>
                <c:pt idx="0">
                  <c:v>9.5367431640625E-4</c:v>
                </c:pt>
                <c:pt idx="1">
                  <c:v>1.9073486328125E-2</c:v>
                </c:pt>
                <c:pt idx="2">
                  <c:v>0.1811981201171875</c:v>
                </c:pt>
                <c:pt idx="3">
                  <c:v>1.087188720703125</c:v>
                </c:pt>
                <c:pt idx="4">
                  <c:v>4.6205520629882812</c:v>
                </c:pt>
                <c:pt idx="5">
                  <c:v>14.7857666015625</c:v>
                </c:pt>
                <c:pt idx="6">
                  <c:v>36.96441650390625</c:v>
                </c:pt>
                <c:pt idx="7">
                  <c:v>73.9288330078125</c:v>
                </c:pt>
                <c:pt idx="8">
                  <c:v>120.13435363769531</c:v>
                </c:pt>
                <c:pt idx="9">
                  <c:v>160.17913818359375</c:v>
                </c:pt>
                <c:pt idx="10">
                  <c:v>588.09852600097656</c:v>
                </c:pt>
              </c:numCache>
            </c:numRef>
          </c:val>
          <c:smooth val="0"/>
          <c:extLst>
            <c:ext xmlns:c16="http://schemas.microsoft.com/office/drawing/2014/chart" uri="{C3380CC4-5D6E-409C-BE32-E72D297353CC}">
              <c16:uniqueId val="{00000043-D7E6-C643-9329-391FA061B136}"/>
            </c:ext>
          </c:extLst>
        </c:ser>
        <c:ser>
          <c:idx val="6"/>
          <c:order val="6"/>
          <c:tx>
            <c:strRef>
              <c:f>Sheet2!$A$26</c:f>
              <c:strCache>
                <c:ptCount val="1"/>
                <c:pt idx="0">
                  <c:v>Goal</c:v>
                </c:pt>
              </c:strCache>
            </c:strRef>
          </c:tx>
          <c:spPr>
            <a:ln w="1524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44-D7E6-C643-9329-391FA061B136}"/>
                </c:ext>
              </c:extLst>
            </c:dLbl>
            <c:dLbl>
              <c:idx val="1"/>
              <c:delete val="1"/>
              <c:extLst>
                <c:ext xmlns:c15="http://schemas.microsoft.com/office/drawing/2012/chart" uri="{CE6537A1-D6FC-4f65-9D91-7224C49458BB}"/>
                <c:ext xmlns:c16="http://schemas.microsoft.com/office/drawing/2014/chart" uri="{C3380CC4-5D6E-409C-BE32-E72D297353CC}">
                  <c16:uniqueId val="{00000045-D7E6-C643-9329-391FA061B136}"/>
                </c:ext>
              </c:extLst>
            </c:dLbl>
            <c:dLbl>
              <c:idx val="2"/>
              <c:delete val="1"/>
              <c:extLst>
                <c:ext xmlns:c15="http://schemas.microsoft.com/office/drawing/2012/chart" uri="{CE6537A1-D6FC-4f65-9D91-7224C49458BB}"/>
                <c:ext xmlns:c16="http://schemas.microsoft.com/office/drawing/2014/chart" uri="{C3380CC4-5D6E-409C-BE32-E72D297353CC}">
                  <c16:uniqueId val="{00000046-D7E6-C643-9329-391FA061B136}"/>
                </c:ext>
              </c:extLst>
            </c:dLbl>
            <c:dLbl>
              <c:idx val="3"/>
              <c:delete val="1"/>
              <c:extLst>
                <c:ext xmlns:c15="http://schemas.microsoft.com/office/drawing/2012/chart" uri="{CE6537A1-D6FC-4f65-9D91-7224C49458BB}"/>
                <c:ext xmlns:c16="http://schemas.microsoft.com/office/drawing/2014/chart" uri="{C3380CC4-5D6E-409C-BE32-E72D297353CC}">
                  <c16:uniqueId val="{00000047-D7E6-C643-9329-391FA061B136}"/>
                </c:ext>
              </c:extLst>
            </c:dLbl>
            <c:dLbl>
              <c:idx val="4"/>
              <c:delete val="1"/>
              <c:extLst>
                <c:ext xmlns:c15="http://schemas.microsoft.com/office/drawing/2012/chart" uri="{CE6537A1-D6FC-4f65-9D91-7224C49458BB}"/>
                <c:ext xmlns:c16="http://schemas.microsoft.com/office/drawing/2014/chart" uri="{C3380CC4-5D6E-409C-BE32-E72D297353CC}">
                  <c16:uniqueId val="{00000048-D7E6-C643-9329-391FA061B136}"/>
                </c:ext>
              </c:extLst>
            </c:dLbl>
            <c:dLbl>
              <c:idx val="5"/>
              <c:delete val="1"/>
              <c:extLst>
                <c:ext xmlns:c15="http://schemas.microsoft.com/office/drawing/2012/chart" uri="{CE6537A1-D6FC-4f65-9D91-7224C49458BB}"/>
                <c:ext xmlns:c16="http://schemas.microsoft.com/office/drawing/2014/chart" uri="{C3380CC4-5D6E-409C-BE32-E72D297353CC}">
                  <c16:uniqueId val="{00000049-D7E6-C643-9329-391FA061B136}"/>
                </c:ext>
              </c:extLst>
            </c:dLbl>
            <c:dLbl>
              <c:idx val="6"/>
              <c:delete val="1"/>
              <c:extLst>
                <c:ext xmlns:c15="http://schemas.microsoft.com/office/drawing/2012/chart" uri="{CE6537A1-D6FC-4f65-9D91-7224C49458BB}"/>
                <c:ext xmlns:c16="http://schemas.microsoft.com/office/drawing/2014/chart" uri="{C3380CC4-5D6E-409C-BE32-E72D297353CC}">
                  <c16:uniqueId val="{0000004A-D7E6-C643-9329-391FA061B136}"/>
                </c:ext>
              </c:extLst>
            </c:dLbl>
            <c:dLbl>
              <c:idx val="7"/>
              <c:delete val="1"/>
              <c:extLst>
                <c:ext xmlns:c15="http://schemas.microsoft.com/office/drawing/2012/chart" uri="{CE6537A1-D6FC-4f65-9D91-7224C49458BB}"/>
                <c:ext xmlns:c16="http://schemas.microsoft.com/office/drawing/2014/chart" uri="{C3380CC4-5D6E-409C-BE32-E72D297353CC}">
                  <c16:uniqueId val="{0000004B-D7E6-C643-9329-391FA061B136}"/>
                </c:ext>
              </c:extLst>
            </c:dLbl>
            <c:dLbl>
              <c:idx val="8"/>
              <c:delete val="1"/>
              <c:extLst>
                <c:ext xmlns:c15="http://schemas.microsoft.com/office/drawing/2012/chart" uri="{CE6537A1-D6FC-4f65-9D91-7224C49458BB}"/>
                <c:ext xmlns:c16="http://schemas.microsoft.com/office/drawing/2014/chart" uri="{C3380CC4-5D6E-409C-BE32-E72D297353CC}">
                  <c16:uniqueId val="{0000004C-D7E6-C643-9329-391FA061B136}"/>
                </c:ext>
              </c:extLst>
            </c:dLbl>
            <c:dLbl>
              <c:idx val="9"/>
              <c:delete val="1"/>
              <c:extLst>
                <c:ext xmlns:c15="http://schemas.microsoft.com/office/drawing/2012/chart" uri="{CE6537A1-D6FC-4f65-9D91-7224C49458BB}"/>
                <c:ext xmlns:c16="http://schemas.microsoft.com/office/drawing/2014/chart" uri="{C3380CC4-5D6E-409C-BE32-E72D297353CC}">
                  <c16:uniqueId val="{0000004D-D7E6-C643-9329-391FA061B136}"/>
                </c:ext>
              </c:extLst>
            </c:dLbl>
            <c:dLbl>
              <c:idx val="10"/>
              <c:layout>
                <c:manualLayout>
                  <c:x val="-7.4619743632963309E-2"/>
                  <c:y val="-5.8024510461626199E-3"/>
                </c:manualLayout>
              </c:layout>
              <c:dLblPos val="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4E-D7E6-C643-9329-391FA061B136}"/>
                </c:ext>
              </c:extLst>
            </c:dLbl>
            <c:spPr>
              <a:noFill/>
              <a:ln>
                <a:noFill/>
              </a:ln>
              <a:effectLst/>
            </c:spPr>
            <c:txPr>
              <a:bodyPr rot="0" spcFirstLastPara="1" vertOverflow="ellipsis" vert="horz" wrap="square" anchor="ctr" anchorCtr="1"/>
              <a:lstStyle/>
              <a:p>
                <a:pPr>
                  <a:defRPr sz="36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c:v>
                </c:pt>
                <c:pt idx="1">
                  <c:v>9</c:v>
                </c:pt>
                <c:pt idx="2">
                  <c:v>8</c:v>
                </c:pt>
                <c:pt idx="3">
                  <c:v>7</c:v>
                </c:pt>
                <c:pt idx="4">
                  <c:v>6</c:v>
                </c:pt>
                <c:pt idx="5">
                  <c:v>5</c:v>
                </c:pt>
                <c:pt idx="6">
                  <c:v>4</c:v>
                </c:pt>
                <c:pt idx="7">
                  <c:v>3</c:v>
                </c:pt>
                <c:pt idx="8">
                  <c:v>2</c:v>
                </c:pt>
                <c:pt idx="9">
                  <c:v>1</c:v>
                </c:pt>
                <c:pt idx="10">
                  <c:v>0</c:v>
                </c:pt>
              </c:numCache>
            </c:numRef>
          </c:cat>
          <c:val>
            <c:numRef>
              <c:f>Sheet2!$B$26:$L$26</c:f>
              <c:numCache>
                <c:formatCode>0</c:formatCode>
                <c:ptCount val="11"/>
                <c:pt idx="0">
                  <c:v>5.9604644775390625E-5</c:v>
                </c:pt>
                <c:pt idx="1">
                  <c:v>1.430511474609375E-3</c:v>
                </c:pt>
                <c:pt idx="2">
                  <c:v>1.6450881958007812E-2</c:v>
                </c:pt>
                <c:pt idx="3">
                  <c:v>0.12063980102539062</c:v>
                </c:pt>
                <c:pt idx="4">
                  <c:v>0.63335895538330078</c:v>
                </c:pt>
                <c:pt idx="5">
                  <c:v>2.5334358215332031</c:v>
                </c:pt>
                <c:pt idx="6">
                  <c:v>8.0225467681884766</c:v>
                </c:pt>
                <c:pt idx="7">
                  <c:v>20.629405975341797</c:v>
                </c:pt>
                <c:pt idx="8">
                  <c:v>43.837487697601318</c:v>
                </c:pt>
                <c:pt idx="9">
                  <c:v>77.933311462402344</c:v>
                </c:pt>
                <c:pt idx="10">
                  <c:v>846.27187252044678</c:v>
                </c:pt>
              </c:numCache>
            </c:numRef>
          </c:val>
          <c:smooth val="0"/>
          <c:extLst>
            <c:ext xmlns:c16="http://schemas.microsoft.com/office/drawing/2014/chart" uri="{C3380CC4-5D6E-409C-BE32-E72D297353CC}">
              <c16:uniqueId val="{0000004F-D7E6-C643-9329-391FA061B136}"/>
            </c:ext>
          </c:extLst>
        </c:ser>
        <c:dLbls>
          <c:showLegendKey val="0"/>
          <c:showVal val="0"/>
          <c:showCatName val="0"/>
          <c:showSerName val="0"/>
          <c:showPercent val="0"/>
          <c:showBubbleSize val="0"/>
        </c:dLbls>
        <c:smooth val="0"/>
        <c:axId val="-217671232"/>
        <c:axId val="-217667200"/>
      </c:lineChart>
      <c:catAx>
        <c:axId val="-217671232"/>
        <c:scaling>
          <c:orientation val="minMax"/>
        </c:scaling>
        <c:delete val="0"/>
        <c:axPos val="b"/>
        <c:title>
          <c:tx>
            <c:rich>
              <a:bodyPr rot="0" spcFirstLastPara="1" vertOverflow="ellipsis" vert="horz" wrap="square" anchor="b" anchorCtr="1"/>
              <a:lstStyle/>
              <a:p>
                <a:pPr>
                  <a:defRPr sz="3600" b="0" i="0" u="none" strike="noStrike" kern="1200" baseline="0">
                    <a:solidFill>
                      <a:schemeClr val="tx1">
                        <a:lumMod val="65000"/>
                        <a:lumOff val="35000"/>
                      </a:schemeClr>
                    </a:solidFill>
                    <a:latin typeface="+mn-lt"/>
                    <a:ea typeface="+mn-ea"/>
                    <a:cs typeface="+mn-cs"/>
                  </a:defRPr>
                </a:pPr>
                <a:r>
                  <a:rPr lang="en-US"/>
                  <a:t>Number of Missing Concepts</a:t>
                </a:r>
              </a:p>
            </c:rich>
          </c:tx>
          <c:layout>
            <c:manualLayout>
              <c:xMode val="edge"/>
              <c:yMode val="edge"/>
              <c:x val="0.38916620514178846"/>
              <c:y val="0.95074643366142864"/>
            </c:manualLayout>
          </c:layout>
          <c:overlay val="0"/>
          <c:spPr>
            <a:noFill/>
            <a:ln>
              <a:noFill/>
            </a:ln>
            <a:effectLst/>
          </c:spPr>
          <c:txPr>
            <a:bodyPr rot="0" spcFirstLastPara="1" vertOverflow="ellipsis" vert="horz" wrap="square" anchor="b" anchorCtr="1"/>
            <a:lstStyle/>
            <a:p>
              <a:pPr>
                <a:defRPr sz="36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b" anchorCtr="1"/>
          <a:lstStyle/>
          <a:p>
            <a:pPr>
              <a:defRPr sz="3600" b="0" i="0" u="none" strike="noStrike" kern="1200" baseline="0">
                <a:solidFill>
                  <a:schemeClr val="tx1">
                    <a:lumMod val="65000"/>
                    <a:lumOff val="35000"/>
                  </a:schemeClr>
                </a:solidFill>
                <a:latin typeface="+mn-lt"/>
                <a:ea typeface="+mn-ea"/>
                <a:cs typeface="+mn-cs"/>
              </a:defRPr>
            </a:pPr>
            <a:endParaRPr lang="en-US"/>
          </a:p>
        </c:txPr>
        <c:crossAx val="-217667200"/>
        <c:crosses val="autoZero"/>
        <c:auto val="1"/>
        <c:lblAlgn val="ctr"/>
        <c:lblOffset val="100"/>
        <c:noMultiLvlLbl val="0"/>
      </c:catAx>
      <c:valAx>
        <c:axId val="-217667200"/>
        <c:scaling>
          <c:orientation val="minMax"/>
          <c:max val="1000"/>
        </c:scaling>
        <c:delete val="0"/>
        <c:axPos val="l"/>
        <c:title>
          <c:tx>
            <c:rich>
              <a:bodyPr rot="-54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r>
                  <a:rPr lang="en-US"/>
                  <a:t>Number of Records</a:t>
                </a:r>
              </a:p>
            </c:rich>
          </c:tx>
          <c:overlay val="0"/>
          <c:spPr>
            <a:noFill/>
            <a:ln>
              <a:noFill/>
            </a:ln>
            <a:effectLst/>
          </c:spPr>
          <c:txPr>
            <a:bodyPr rot="-54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crossAx val="-217671232"/>
        <c:crosses val="autoZero"/>
        <c:crossBetween val="between"/>
      </c:valAx>
      <c:spPr>
        <a:noFill/>
        <a:ln>
          <a:noFill/>
        </a:ln>
        <a:effectLst/>
      </c:spPr>
    </c:plotArea>
    <c:plotVisOnly val="1"/>
    <c:dispBlanksAs val="gap"/>
    <c:showDLblsOverMax val="0"/>
  </c:chart>
  <c:spPr>
    <a:noFill/>
    <a:ln>
      <a:noFill/>
    </a:ln>
    <a:effectLst/>
  </c:spPr>
  <c:txPr>
    <a:bodyPr/>
    <a:lstStyle/>
    <a:p>
      <a:pPr>
        <a:defRPr sz="3600"/>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80" b="0" i="0" u="none" strike="noStrike" kern="1200" spc="0" baseline="0">
                <a:solidFill>
                  <a:schemeClr val="tx1">
                    <a:lumMod val="65000"/>
                    <a:lumOff val="35000"/>
                  </a:schemeClr>
                </a:solidFill>
                <a:latin typeface="+mn-lt"/>
                <a:ea typeface="+mn-ea"/>
                <a:cs typeface="+mn-cs"/>
              </a:defRPr>
            </a:pPr>
            <a:r>
              <a:rPr lang="en-US"/>
              <a:t>DataCite Recommendation compared with the NCAR Dialects</a:t>
            </a:r>
          </a:p>
        </c:rich>
      </c:tx>
      <c:layout>
        <c:manualLayout>
          <c:xMode val="edge"/>
          <c:yMode val="edge"/>
          <c:x val="0.13678895707829944"/>
          <c:y val="3.0952380952380953E-2"/>
        </c:manualLayout>
      </c:layout>
      <c:overlay val="0"/>
      <c:spPr>
        <a:noFill/>
        <a:ln>
          <a:noFill/>
        </a:ln>
        <a:effectLst/>
      </c:spPr>
      <c:txPr>
        <a:bodyPr rot="0" spcFirstLastPara="1" vertOverflow="ellipsis" vert="horz" wrap="square" anchor="ctr" anchorCtr="1"/>
        <a:lstStyle/>
        <a:p>
          <a:pPr>
            <a:defRPr sz="288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1351641068741684"/>
          <c:y val="9.2545088113985749E-2"/>
          <c:w val="0.86108228586564595"/>
          <c:h val="0.7861479190101236"/>
        </c:manualLayout>
      </c:layout>
      <c:lineChart>
        <c:grouping val="standard"/>
        <c:varyColors val="0"/>
        <c:ser>
          <c:idx val="0"/>
          <c:order val="0"/>
          <c:tx>
            <c:strRef>
              <c:f>RDmax!$A$2</c:f>
              <c:strCache>
                <c:ptCount val="1"/>
                <c:pt idx="0">
                  <c:v>DCITE Recommendation</c:v>
                </c:pt>
              </c:strCache>
            </c:strRef>
          </c:tx>
          <c:spPr>
            <a:ln w="177800" cap="rnd">
              <a:solidFill>
                <a:schemeClr val="accent1">
                  <a:lumMod val="40000"/>
                  <a:lumOff val="60000"/>
                </a:schemeClr>
              </a:solidFill>
              <a:round/>
            </a:ln>
            <a:effectLst/>
          </c:spPr>
          <c:marker>
            <c:symbol val="none"/>
          </c:marker>
          <c:cat>
            <c:strRef>
              <c:f>RDmax!$B$1:$D$1</c:f>
              <c:strCache>
                <c:ptCount val="3"/>
                <c:pt idx="0">
                  <c:v>Mandatory</c:v>
                </c:pt>
                <c:pt idx="1">
                  <c:v>Recommended</c:v>
                </c:pt>
                <c:pt idx="2">
                  <c:v>Optional</c:v>
                </c:pt>
              </c:strCache>
            </c:strRef>
          </c:cat>
          <c:val>
            <c:numRef>
              <c:f>RDmax!$B$2:$D$2</c:f>
              <c:numCache>
                <c:formatCode>General</c:formatCode>
                <c:ptCount val="3"/>
                <c:pt idx="0">
                  <c:v>8</c:v>
                </c:pt>
                <c:pt idx="1">
                  <c:v>11</c:v>
                </c:pt>
                <c:pt idx="2">
                  <c:v>6</c:v>
                </c:pt>
              </c:numCache>
            </c:numRef>
          </c:val>
          <c:smooth val="0"/>
          <c:extLst>
            <c:ext xmlns:c16="http://schemas.microsoft.com/office/drawing/2014/chart" uri="{C3380CC4-5D6E-409C-BE32-E72D297353CC}">
              <c16:uniqueId val="{00000000-B806-0A45-901E-494BF2733C09}"/>
            </c:ext>
          </c:extLst>
        </c:ser>
        <c:ser>
          <c:idx val="1"/>
          <c:order val="1"/>
          <c:tx>
            <c:strRef>
              <c:f>RDmax!$A$3</c:f>
              <c:strCache>
                <c:ptCount val="1"/>
                <c:pt idx="0">
                  <c:v>RDA-CISL</c:v>
                </c:pt>
              </c:strCache>
            </c:strRef>
          </c:tx>
          <c:spPr>
            <a:ln w="38100" cap="rnd">
              <a:solidFill>
                <a:schemeClr val="accent2"/>
              </a:solidFill>
              <a:prstDash val="solid"/>
              <a:round/>
            </a:ln>
            <a:effectLst/>
          </c:spPr>
          <c:marker>
            <c:symbol val="none"/>
          </c:marker>
          <c:cat>
            <c:strRef>
              <c:f>RDmax!$B$1:$D$1</c:f>
              <c:strCache>
                <c:ptCount val="3"/>
                <c:pt idx="0">
                  <c:v>Mandatory</c:v>
                </c:pt>
                <c:pt idx="1">
                  <c:v>Recommended</c:v>
                </c:pt>
                <c:pt idx="2">
                  <c:v>Optional</c:v>
                </c:pt>
              </c:strCache>
            </c:strRef>
          </c:cat>
          <c:val>
            <c:numRef>
              <c:f>RDmax!$B$3:$D$3</c:f>
              <c:numCache>
                <c:formatCode>General</c:formatCode>
                <c:ptCount val="3"/>
                <c:pt idx="0">
                  <c:v>5</c:v>
                </c:pt>
                <c:pt idx="1">
                  <c:v>9</c:v>
                </c:pt>
                <c:pt idx="2">
                  <c:v>4</c:v>
                </c:pt>
              </c:numCache>
            </c:numRef>
          </c:val>
          <c:smooth val="0"/>
          <c:extLst>
            <c:ext xmlns:c16="http://schemas.microsoft.com/office/drawing/2014/chart" uri="{C3380CC4-5D6E-409C-BE32-E72D297353CC}">
              <c16:uniqueId val="{00000001-B806-0A45-901E-494BF2733C09}"/>
            </c:ext>
          </c:extLst>
        </c:ser>
        <c:ser>
          <c:idx val="2"/>
          <c:order val="2"/>
          <c:tx>
            <c:strRef>
              <c:f>RDmax!$A$4</c:f>
              <c:strCache>
                <c:ptCount val="1"/>
                <c:pt idx="0">
                  <c:v>ISO, ISO-1</c:v>
                </c:pt>
              </c:strCache>
            </c:strRef>
          </c:tx>
          <c:spPr>
            <a:ln w="34925" cap="rnd">
              <a:solidFill>
                <a:schemeClr val="accent3"/>
              </a:solidFill>
              <a:prstDash val="sysDash"/>
              <a:round/>
            </a:ln>
            <a:effectLst/>
          </c:spPr>
          <c:marker>
            <c:symbol val="none"/>
          </c:marker>
          <c:dPt>
            <c:idx val="1"/>
            <c:marker>
              <c:symbol val="none"/>
            </c:marker>
            <c:bubble3D val="0"/>
            <c:spPr>
              <a:ln w="88900" cap="rnd">
                <a:solidFill>
                  <a:schemeClr val="accent6">
                    <a:lumMod val="40000"/>
                    <a:lumOff val="60000"/>
                  </a:schemeClr>
                </a:solidFill>
                <a:prstDash val="dash"/>
                <a:round/>
              </a:ln>
              <a:effectLst/>
            </c:spPr>
            <c:extLst>
              <c:ext xmlns:c16="http://schemas.microsoft.com/office/drawing/2014/chart" uri="{C3380CC4-5D6E-409C-BE32-E72D297353CC}">
                <c16:uniqueId val="{0000000C-B806-0A45-901E-494BF2733C09}"/>
              </c:ext>
            </c:extLst>
          </c:dPt>
          <c:cat>
            <c:strRef>
              <c:f>RDmax!$B$1:$D$1</c:f>
              <c:strCache>
                <c:ptCount val="3"/>
                <c:pt idx="0">
                  <c:v>Mandatory</c:v>
                </c:pt>
                <c:pt idx="1">
                  <c:v>Recommended</c:v>
                </c:pt>
                <c:pt idx="2">
                  <c:v>Optional</c:v>
                </c:pt>
              </c:strCache>
            </c:strRef>
          </c:cat>
          <c:val>
            <c:numRef>
              <c:f>RDmax!$B$4:$D$4</c:f>
              <c:numCache>
                <c:formatCode>General</c:formatCode>
                <c:ptCount val="3"/>
                <c:pt idx="0">
                  <c:v>5</c:v>
                </c:pt>
                <c:pt idx="1">
                  <c:v>9</c:v>
                </c:pt>
                <c:pt idx="2">
                  <c:v>6</c:v>
                </c:pt>
              </c:numCache>
            </c:numRef>
          </c:val>
          <c:smooth val="0"/>
          <c:extLst>
            <c:ext xmlns:c16="http://schemas.microsoft.com/office/drawing/2014/chart" uri="{C3380CC4-5D6E-409C-BE32-E72D297353CC}">
              <c16:uniqueId val="{00000002-B806-0A45-901E-494BF2733C09}"/>
            </c:ext>
          </c:extLst>
        </c:ser>
        <c:ser>
          <c:idx val="3"/>
          <c:order val="3"/>
          <c:tx>
            <c:strRef>
              <c:f>RDmax!$A$5</c:f>
              <c:strCache>
                <c:ptCount val="1"/>
                <c:pt idx="0">
                  <c:v>MODS</c:v>
                </c:pt>
              </c:strCache>
            </c:strRef>
          </c:tx>
          <c:spPr>
            <a:ln w="88900" cap="rnd">
              <a:solidFill>
                <a:schemeClr val="accent4"/>
              </a:solidFill>
              <a:prstDash val="dash"/>
              <a:round/>
            </a:ln>
            <a:effectLst/>
          </c:spPr>
          <c:marker>
            <c:symbol val="none"/>
          </c:marker>
          <c:cat>
            <c:strRef>
              <c:f>RDmax!$B$1:$D$1</c:f>
              <c:strCache>
                <c:ptCount val="3"/>
                <c:pt idx="0">
                  <c:v>Mandatory</c:v>
                </c:pt>
                <c:pt idx="1">
                  <c:v>Recommended</c:v>
                </c:pt>
                <c:pt idx="2">
                  <c:v>Optional</c:v>
                </c:pt>
              </c:strCache>
            </c:strRef>
          </c:cat>
          <c:val>
            <c:numRef>
              <c:f>RDmax!$B$5:$D$5</c:f>
              <c:numCache>
                <c:formatCode>General</c:formatCode>
                <c:ptCount val="3"/>
                <c:pt idx="0">
                  <c:v>6</c:v>
                </c:pt>
                <c:pt idx="1">
                  <c:v>9</c:v>
                </c:pt>
                <c:pt idx="2">
                  <c:v>4</c:v>
                </c:pt>
              </c:numCache>
            </c:numRef>
          </c:val>
          <c:smooth val="0"/>
          <c:extLst>
            <c:ext xmlns:c16="http://schemas.microsoft.com/office/drawing/2014/chart" uri="{C3380CC4-5D6E-409C-BE32-E72D297353CC}">
              <c16:uniqueId val="{00000003-B806-0A45-901E-494BF2733C09}"/>
            </c:ext>
          </c:extLst>
        </c:ser>
        <c:ser>
          <c:idx val="4"/>
          <c:order val="4"/>
          <c:tx>
            <c:strRef>
              <c:f>RDmax!$A$6</c:f>
              <c:strCache>
                <c:ptCount val="1"/>
                <c:pt idx="0">
                  <c:v>NcML</c:v>
                </c:pt>
              </c:strCache>
            </c:strRef>
          </c:tx>
          <c:spPr>
            <a:ln w="101600" cap="rnd">
              <a:solidFill>
                <a:srgbClr val="7030A0"/>
              </a:solidFill>
              <a:round/>
            </a:ln>
            <a:effectLst/>
          </c:spPr>
          <c:marker>
            <c:symbol val="none"/>
          </c:marker>
          <c:cat>
            <c:strRef>
              <c:f>RDmax!$B$1:$D$1</c:f>
              <c:strCache>
                <c:ptCount val="3"/>
                <c:pt idx="0">
                  <c:v>Mandatory</c:v>
                </c:pt>
                <c:pt idx="1">
                  <c:v>Recommended</c:v>
                </c:pt>
                <c:pt idx="2">
                  <c:v>Optional</c:v>
                </c:pt>
              </c:strCache>
            </c:strRef>
          </c:cat>
          <c:val>
            <c:numRef>
              <c:f>RDmax!$B$6:$D$6</c:f>
              <c:numCache>
                <c:formatCode>General</c:formatCode>
                <c:ptCount val="3"/>
                <c:pt idx="0">
                  <c:v>5</c:v>
                </c:pt>
                <c:pt idx="1">
                  <c:v>7</c:v>
                </c:pt>
                <c:pt idx="2">
                  <c:v>2</c:v>
                </c:pt>
              </c:numCache>
            </c:numRef>
          </c:val>
          <c:smooth val="0"/>
          <c:extLst>
            <c:ext xmlns:c16="http://schemas.microsoft.com/office/drawing/2014/chart" uri="{C3380CC4-5D6E-409C-BE32-E72D297353CC}">
              <c16:uniqueId val="{00000004-B806-0A45-901E-494BF2733C09}"/>
            </c:ext>
          </c:extLst>
        </c:ser>
        <c:ser>
          <c:idx val="5"/>
          <c:order val="5"/>
          <c:tx>
            <c:strRef>
              <c:f>RDmax!$A$7</c:f>
              <c:strCache>
                <c:ptCount val="1"/>
                <c:pt idx="0">
                  <c:v>DataCite Dialect</c:v>
                </c:pt>
              </c:strCache>
            </c:strRef>
          </c:tx>
          <c:spPr>
            <a:ln w="41275" cap="rnd">
              <a:solidFill>
                <a:schemeClr val="accent6"/>
              </a:solidFill>
              <a:prstDash val="lgDash"/>
              <a:round/>
            </a:ln>
            <a:effectLst/>
          </c:spPr>
          <c:marker>
            <c:symbol val="none"/>
          </c:marker>
          <c:cat>
            <c:strRef>
              <c:f>RDmax!$B$1:$D$1</c:f>
              <c:strCache>
                <c:ptCount val="3"/>
                <c:pt idx="0">
                  <c:v>Mandatory</c:v>
                </c:pt>
                <c:pt idx="1">
                  <c:v>Recommended</c:v>
                </c:pt>
                <c:pt idx="2">
                  <c:v>Optional</c:v>
                </c:pt>
              </c:strCache>
            </c:strRef>
          </c:cat>
          <c:val>
            <c:numRef>
              <c:f>RDmax!$B$7:$D$7</c:f>
              <c:numCache>
                <c:formatCode>General</c:formatCode>
                <c:ptCount val="3"/>
                <c:pt idx="0">
                  <c:v>8</c:v>
                </c:pt>
                <c:pt idx="1">
                  <c:v>11</c:v>
                </c:pt>
                <c:pt idx="2">
                  <c:v>6</c:v>
                </c:pt>
              </c:numCache>
            </c:numRef>
          </c:val>
          <c:smooth val="0"/>
          <c:extLst>
            <c:ext xmlns:c16="http://schemas.microsoft.com/office/drawing/2014/chart" uri="{C3380CC4-5D6E-409C-BE32-E72D297353CC}">
              <c16:uniqueId val="{00000005-B806-0A45-901E-494BF2733C09}"/>
            </c:ext>
          </c:extLst>
        </c:ser>
        <c:ser>
          <c:idx val="6"/>
          <c:order val="6"/>
          <c:tx>
            <c:strRef>
              <c:f>RDmax!$A$8</c:f>
              <c:strCache>
                <c:ptCount val="1"/>
                <c:pt idx="0">
                  <c:v>EOL</c:v>
                </c:pt>
              </c:strCache>
            </c:strRef>
          </c:tx>
          <c:spPr>
            <a:ln w="101600" cap="rnd">
              <a:solidFill>
                <a:schemeClr val="accent1">
                  <a:lumMod val="60000"/>
                </a:schemeClr>
              </a:solidFill>
              <a:round/>
            </a:ln>
            <a:effectLst/>
          </c:spPr>
          <c:marker>
            <c:symbol val="none"/>
          </c:marker>
          <c:cat>
            <c:strRef>
              <c:f>RDmax!$B$1:$D$1</c:f>
              <c:strCache>
                <c:ptCount val="3"/>
                <c:pt idx="0">
                  <c:v>Mandatory</c:v>
                </c:pt>
                <c:pt idx="1">
                  <c:v>Recommended</c:v>
                </c:pt>
                <c:pt idx="2">
                  <c:v>Optional</c:v>
                </c:pt>
              </c:strCache>
            </c:strRef>
          </c:cat>
          <c:val>
            <c:numRef>
              <c:f>RDmax!$B$8:$D$8</c:f>
              <c:numCache>
                <c:formatCode>General</c:formatCode>
                <c:ptCount val="3"/>
                <c:pt idx="0">
                  <c:v>4</c:v>
                </c:pt>
                <c:pt idx="1">
                  <c:v>7</c:v>
                </c:pt>
                <c:pt idx="2">
                  <c:v>5</c:v>
                </c:pt>
              </c:numCache>
            </c:numRef>
          </c:val>
          <c:smooth val="0"/>
          <c:extLst>
            <c:ext xmlns:c16="http://schemas.microsoft.com/office/drawing/2014/chart" uri="{C3380CC4-5D6E-409C-BE32-E72D297353CC}">
              <c16:uniqueId val="{00000006-B806-0A45-901E-494BF2733C09}"/>
            </c:ext>
          </c:extLst>
        </c:ser>
        <c:ser>
          <c:idx val="7"/>
          <c:order val="7"/>
          <c:tx>
            <c:strRef>
              <c:f>RDmax!$A$9</c:f>
              <c:strCache>
                <c:ptCount val="1"/>
                <c:pt idx="0">
                  <c:v>CGD</c:v>
                </c:pt>
              </c:strCache>
            </c:strRef>
          </c:tx>
          <c:spPr>
            <a:ln w="101600" cap="rnd">
              <a:solidFill>
                <a:schemeClr val="accent2">
                  <a:lumMod val="60000"/>
                </a:schemeClr>
              </a:solidFill>
              <a:round/>
            </a:ln>
            <a:effectLst/>
          </c:spPr>
          <c:marker>
            <c:symbol val="none"/>
          </c:marker>
          <c:dPt>
            <c:idx val="1"/>
            <c:marker>
              <c:symbol val="none"/>
            </c:marker>
            <c:bubble3D val="0"/>
            <c:spPr>
              <a:ln w="101600" cap="rnd">
                <a:solidFill>
                  <a:schemeClr val="accent2">
                    <a:lumMod val="60000"/>
                  </a:schemeClr>
                </a:solidFill>
                <a:round/>
              </a:ln>
              <a:effectLst/>
            </c:spPr>
            <c:extLst>
              <c:ext xmlns:c16="http://schemas.microsoft.com/office/drawing/2014/chart" uri="{C3380CC4-5D6E-409C-BE32-E72D297353CC}">
                <c16:uniqueId val="{00000008-B806-0A45-901E-494BF2733C09}"/>
              </c:ext>
            </c:extLst>
          </c:dPt>
          <c:dPt>
            <c:idx val="2"/>
            <c:marker>
              <c:symbol val="none"/>
            </c:marker>
            <c:bubble3D val="0"/>
            <c:spPr>
              <a:ln w="101600" cap="rnd">
                <a:solidFill>
                  <a:schemeClr val="accent2">
                    <a:lumMod val="60000"/>
                  </a:schemeClr>
                </a:solidFill>
                <a:round/>
              </a:ln>
              <a:effectLst/>
            </c:spPr>
            <c:extLst>
              <c:ext xmlns:c16="http://schemas.microsoft.com/office/drawing/2014/chart" uri="{C3380CC4-5D6E-409C-BE32-E72D297353CC}">
                <c16:uniqueId val="{0000000A-B806-0A45-901E-494BF2733C09}"/>
              </c:ext>
            </c:extLst>
          </c:dPt>
          <c:cat>
            <c:strRef>
              <c:f>RDmax!$B$1:$D$1</c:f>
              <c:strCache>
                <c:ptCount val="3"/>
                <c:pt idx="0">
                  <c:v>Mandatory</c:v>
                </c:pt>
                <c:pt idx="1">
                  <c:v>Recommended</c:v>
                </c:pt>
                <c:pt idx="2">
                  <c:v>Optional</c:v>
                </c:pt>
              </c:strCache>
            </c:strRef>
          </c:cat>
          <c:val>
            <c:numRef>
              <c:f>RDmax!$B$9:$D$9</c:f>
              <c:numCache>
                <c:formatCode>General</c:formatCode>
                <c:ptCount val="3"/>
                <c:pt idx="0">
                  <c:v>1</c:v>
                </c:pt>
                <c:pt idx="1">
                  <c:v>4</c:v>
                </c:pt>
                <c:pt idx="2">
                  <c:v>3</c:v>
                </c:pt>
              </c:numCache>
            </c:numRef>
          </c:val>
          <c:smooth val="0"/>
          <c:extLst>
            <c:ext xmlns:c16="http://schemas.microsoft.com/office/drawing/2014/chart" uri="{C3380CC4-5D6E-409C-BE32-E72D297353CC}">
              <c16:uniqueId val="{0000000B-B806-0A45-901E-494BF2733C09}"/>
            </c:ext>
          </c:extLst>
        </c:ser>
        <c:dLbls>
          <c:showLegendKey val="0"/>
          <c:showVal val="0"/>
          <c:showCatName val="0"/>
          <c:showSerName val="0"/>
          <c:showPercent val="0"/>
          <c:showBubbleSize val="0"/>
        </c:dLbls>
        <c:smooth val="0"/>
        <c:axId val="2073152480"/>
        <c:axId val="2098937616"/>
      </c:lineChart>
      <c:catAx>
        <c:axId val="2073152480"/>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a:t>Levels</a:t>
                </a:r>
              </a:p>
            </c:rich>
          </c:tx>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098937616"/>
        <c:crosses val="autoZero"/>
        <c:auto val="1"/>
        <c:lblAlgn val="ctr"/>
        <c:lblOffset val="100"/>
        <c:noMultiLvlLbl val="0"/>
      </c:catAx>
      <c:valAx>
        <c:axId val="2098937616"/>
        <c:scaling>
          <c:orientation val="minMax"/>
          <c:max val="11.5"/>
          <c:min val="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a:t>Concepts</a:t>
                </a:r>
              </a:p>
            </c:rich>
          </c:tx>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073152480"/>
        <c:crosses val="autoZero"/>
        <c:crossBetween val="between"/>
        <c:majorUnit val="1"/>
      </c:valAx>
      <c:spPr>
        <a:noFill/>
        <a:ln>
          <a:noFill/>
        </a:ln>
        <a:effectLst/>
      </c:spPr>
    </c:plotArea>
    <c:legend>
      <c:legendPos val="b"/>
      <c:layout>
        <c:manualLayout>
          <c:xMode val="edge"/>
          <c:yMode val="edge"/>
          <c:x val="0"/>
          <c:y val="0.93179358830146231"/>
          <c:w val="1"/>
          <c:h val="6.1063554555680542E-2"/>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noFill/>
      <a:round/>
    </a:ln>
    <a:effectLst/>
  </c:spPr>
  <c:txPr>
    <a:bodyPr/>
    <a:lstStyle/>
    <a:p>
      <a:pPr>
        <a:defRPr sz="24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0.15878</cdr:x>
      <cdr:y>0.47826</cdr:y>
    </cdr:from>
    <cdr:to>
      <cdr:x>0.25338</cdr:x>
      <cdr:y>0.78261</cdr:y>
    </cdr:to>
    <cdr:sp macro="" textlink="">
      <cdr:nvSpPr>
        <cdr:cNvPr id="3" name="Up-Down Arrow 2">
          <a:extLst xmlns:a="http://schemas.openxmlformats.org/drawingml/2006/main">
            <a:ext uri="{FF2B5EF4-FFF2-40B4-BE49-F238E27FC236}">
              <a16:creationId xmlns:a16="http://schemas.microsoft.com/office/drawing/2014/main" id="{A2AD3DFA-1CB4-FD45-A44C-7208159C7B4E}"/>
            </a:ext>
          </a:extLst>
        </cdr:cNvPr>
        <cdr:cNvSpPr/>
      </cdr:nvSpPr>
      <cdr:spPr>
        <a:xfrm xmlns:a="http://schemas.openxmlformats.org/drawingml/2006/main">
          <a:off x="3581400" y="5029200"/>
          <a:ext cx="2133600" cy="3200400"/>
        </a:xfrm>
        <a:prstGeom xmlns:a="http://schemas.openxmlformats.org/drawingml/2006/main" prst="upDownArrow">
          <a:avLst>
            <a:gd name="adj1" fmla="val 57005"/>
            <a:gd name="adj2" fmla="val 51382"/>
          </a:avLst>
        </a:prstGeom>
        <a:solidFill xmlns:a="http://schemas.openxmlformats.org/drawingml/2006/main">
          <a:srgbClr val="9DB286">
            <a:alpha val="24000"/>
          </a:srgbClr>
        </a:solidFill>
        <a:ln xmlns:a="http://schemas.openxmlformats.org/drawingml/2006/main">
          <a:solidFill>
            <a:srgbClr val="5B9BD5">
              <a:alpha val="79000"/>
            </a:srgbClr>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nchor="ctr"/>
        <a:lstStyle xmlns:a="http://schemas.openxmlformats.org/drawingml/2006/main"/>
        <a:p xmlns:a="http://schemas.openxmlformats.org/drawingml/2006/main">
          <a:pPr algn="ctr"/>
          <a:r>
            <a:rPr lang="en-US" sz="3600" dirty="0">
              <a:solidFill>
                <a:schemeClr val="tx1">
                  <a:lumMod val="65000"/>
                  <a:lumOff val="35000"/>
                </a:schemeClr>
              </a:solidFill>
            </a:rPr>
            <a:t>Gap</a:t>
          </a:r>
        </a:p>
      </cdr:txBody>
    </cdr:sp>
  </cdr:relSizeAnchor>
  <cdr:relSizeAnchor xmlns:cdr="http://schemas.openxmlformats.org/drawingml/2006/chartDrawing">
    <cdr:from>
      <cdr:x>0.47635</cdr:x>
      <cdr:y>0.07246</cdr:y>
    </cdr:from>
    <cdr:to>
      <cdr:x>0.55405</cdr:x>
      <cdr:y>0.26812</cdr:y>
    </cdr:to>
    <cdr:sp macro="" textlink="">
      <cdr:nvSpPr>
        <cdr:cNvPr id="4" name="Up-Down Arrow 3">
          <a:extLst xmlns:a="http://schemas.openxmlformats.org/drawingml/2006/main">
            <a:ext uri="{FF2B5EF4-FFF2-40B4-BE49-F238E27FC236}">
              <a16:creationId xmlns:a16="http://schemas.microsoft.com/office/drawing/2014/main" id="{F425D3FA-F5D3-0B41-A720-DE117AB1263A}"/>
            </a:ext>
          </a:extLst>
        </cdr:cNvPr>
        <cdr:cNvSpPr/>
      </cdr:nvSpPr>
      <cdr:spPr>
        <a:xfrm xmlns:a="http://schemas.openxmlformats.org/drawingml/2006/main">
          <a:off x="10744200" y="762000"/>
          <a:ext cx="1752600" cy="2057400"/>
        </a:xfrm>
        <a:prstGeom xmlns:a="http://schemas.openxmlformats.org/drawingml/2006/main" prst="upDownArrow">
          <a:avLst>
            <a:gd name="adj1" fmla="val 64831"/>
            <a:gd name="adj2" fmla="val 37655"/>
          </a:avLst>
        </a:prstGeom>
        <a:solidFill xmlns:a="http://schemas.openxmlformats.org/drawingml/2006/main">
          <a:srgbClr val="9DB286">
            <a:alpha val="24000"/>
          </a:srgbClr>
        </a:solidFill>
        <a:ln xmlns:a="http://schemas.openxmlformats.org/drawingml/2006/main">
          <a:solidFill>
            <a:srgbClr val="5B9BD5">
              <a:alpha val="79000"/>
            </a:srgbClr>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3600" dirty="0">
              <a:solidFill>
                <a:schemeClr val="tx1">
                  <a:lumMod val="65000"/>
                  <a:lumOff val="35000"/>
                </a:schemeClr>
              </a:solidFill>
            </a:rPr>
            <a:t>Gap</a:t>
          </a:r>
        </a:p>
      </cdr:txBody>
    </cdr:sp>
  </cdr:relSizeAnchor>
</c:userShapes>
</file>

<file path=ppt/media/image1.png>
</file>

<file path=ppt/media/image10.png>
</file>

<file path=ppt/media/image11.png>
</file>

<file path=ppt/media/image12.png>
</file>

<file path=ppt/media/image13.png>
</file>

<file path=ppt/media/image14.png>
</file>

<file path=ppt/media/image15.tiff>
</file>

<file path=ppt/media/image16.tiff>
</file>

<file path=ppt/media/image17.tiff>
</file>

<file path=ppt/media/image18.tiff>
</file>

<file path=ppt/media/image19.tiff>
</file>

<file path=ppt/media/image2.png>
</file>

<file path=ppt/media/image20.tiff>
</file>

<file path=ppt/media/image21.tiff>
</file>

<file path=ppt/media/image22.png>
</file>

<file path=ppt/media/image23.png>
</file>

<file path=ppt/media/image24.png>
</file>

<file path=ppt/media/image25.tiff>
</file>

<file path=ppt/media/image26.tiff>
</file>

<file path=ppt/media/image27.tiff>
</file>

<file path=ppt/media/image3.png>
</file>

<file path=ppt/media/image4.png>
</file>

<file path=ppt/media/image5.jpg>
</file>

<file path=ppt/media/image6.jp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50" name="Rectangle 1"/>
          <p:cNvSpPr>
            <a:spLocks noGrp="1" noRot="1" noChangeAspect="1"/>
          </p:cNvSpPr>
          <p:nvPr>
            <p:ph type="sldImg"/>
          </p:nvPr>
        </p:nvSpPr>
        <p:spPr bwMode="auto">
          <a:xfrm>
            <a:off x="1143000" y="685800"/>
            <a:ext cx="4572000" cy="3429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sp>
      <p:sp>
        <p:nvSpPr>
          <p:cNvPr id="2" name="Rectangle 2"/>
          <p:cNvSpPr>
            <a:spLocks noGrp="1"/>
          </p:cNvSpPr>
          <p:nvPr>
            <p:ph type="body" sz="quarter" idx="1"/>
          </p:nvPr>
        </p:nvSpPr>
        <p:spPr bwMode="auto">
          <a:xfrm>
            <a:off x="914400" y="4343400"/>
            <a:ext cx="5029200" cy="4114800"/>
          </a:xfrm>
          <a:prstGeom prst="rect">
            <a:avLst/>
          </a:prstGeom>
          <a:noFill/>
          <a:ln>
            <a:noFill/>
          </a:ln>
          <a:effectLst/>
          <a:extLst/>
        </p:spPr>
        <p:txBody>
          <a:bodyPr vert="horz" wrap="square" lIns="91440" tIns="45720" rIns="91440" bIns="45720" numCol="1" anchor="t" anchorCtr="0" compatLnSpc="1">
            <a:prstTxWarp prst="textNoShape">
              <a:avLst/>
            </a:prstTxWarp>
          </a:bodyPr>
          <a:lstStyle/>
          <a:p>
            <a:pPr lvl="0"/>
            <a:r>
              <a:rPr lang="en-US" altLang="en-US" noProof="0">
                <a:sym typeface="Helvetica Neue" charset="0"/>
              </a:rPr>
              <a:t>Click to edit Master text styles</a:t>
            </a:r>
          </a:p>
          <a:p>
            <a:pPr lvl="1"/>
            <a:r>
              <a:rPr lang="en-US" altLang="en-US" noProof="0">
                <a:sym typeface="Helvetica Neue" charset="0"/>
              </a:rPr>
              <a:t>Second level</a:t>
            </a:r>
          </a:p>
          <a:p>
            <a:pPr lvl="2"/>
            <a:r>
              <a:rPr lang="en-US" altLang="en-US" noProof="0">
                <a:sym typeface="Helvetica Neue" charset="0"/>
              </a:rPr>
              <a:t>Third level</a:t>
            </a:r>
          </a:p>
          <a:p>
            <a:pPr lvl="3"/>
            <a:r>
              <a:rPr lang="en-US" altLang="en-US" noProof="0">
                <a:sym typeface="Helvetica Neue" charset="0"/>
              </a:rPr>
              <a:t>Fourth level</a:t>
            </a:r>
          </a:p>
          <a:p>
            <a:pPr lvl="4"/>
            <a:r>
              <a:rPr lang="en-US" altLang="en-US" noProof="0">
                <a:sym typeface="Helvetica Neue" charset="0"/>
              </a:rPr>
              <a:t>Fifth level</a:t>
            </a:r>
          </a:p>
        </p:txBody>
      </p:sp>
    </p:spTree>
    <p:extLst>
      <p:ext uri="{BB962C8B-B14F-4D97-AF65-F5344CB8AC3E}">
        <p14:creationId xmlns:p14="http://schemas.microsoft.com/office/powerpoint/2010/main" val="1085023238"/>
      </p:ext>
    </p:extLst>
  </p:cSld>
  <p:clrMap bg1="lt1" tx1="dk1" bg2="lt2" tx2="dk2" accent1="accent1" accent2="accent2" accent3="accent3" accent4="accent4" accent5="accent5" accent6="accent6" hlink="hlink" folHlink="folHlink"/>
  <p:notesStyle>
    <a:lvl1pPr algn="l" defTabSz="457200" rtl="0" eaLnBrk="0" fontAlgn="base" hangingPunct="0">
      <a:lnSpc>
        <a:spcPct val="117000"/>
      </a:lnSpc>
      <a:spcBef>
        <a:spcPct val="0"/>
      </a:spcBef>
      <a:spcAft>
        <a:spcPct val="0"/>
      </a:spcAft>
      <a:defRPr sz="2200" kern="1200">
        <a:solidFill>
          <a:srgbClr val="000000"/>
        </a:solidFill>
        <a:latin typeface="Helvetica Neue" charset="0"/>
        <a:ea typeface="MS PGothic" panose="020B0600070205080204" pitchFamily="34" charset="-128"/>
        <a:cs typeface="Helvetica Neue" charset="0"/>
        <a:sym typeface="Helvetica Neue" pitchFamily="1" charset="0"/>
      </a:defRPr>
    </a:lvl1pPr>
    <a:lvl2pPr indent="2286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itchFamily="1" charset="0"/>
      </a:defRPr>
    </a:lvl2pPr>
    <a:lvl3pPr indent="4572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itchFamily="1" charset="0"/>
      </a:defRPr>
    </a:lvl3pPr>
    <a:lvl4pPr indent="6858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itchFamily="1" charset="0"/>
      </a:defRPr>
    </a:lvl4pPr>
    <a:lvl5pPr indent="9144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itchFamily="1"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27904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17000"/>
              </a:lnSpc>
              <a:spcBef>
                <a:spcPct val="0"/>
              </a:spcBef>
              <a:spcAft>
                <a:spcPct val="0"/>
              </a:spcAft>
              <a:buClrTx/>
              <a:buSzTx/>
              <a:buFontTx/>
              <a:buNone/>
              <a:tabLst/>
              <a:defRPr/>
            </a:pPr>
            <a:r>
              <a:rPr lang="en-US" sz="2400" dirty="0">
                <a:solidFill>
                  <a:srgbClr val="52585F"/>
                </a:solidFill>
              </a:rPr>
              <a:t>Do the documentation concepts a community values to discover, access, use, and understand the data and related works exist in a record or collection?</a:t>
            </a:r>
          </a:p>
          <a:p>
            <a:endParaRPr lang="en-US" dirty="0"/>
          </a:p>
        </p:txBody>
      </p:sp>
    </p:spTree>
    <p:extLst>
      <p:ext uri="{BB962C8B-B14F-4D97-AF65-F5344CB8AC3E}">
        <p14:creationId xmlns:p14="http://schemas.microsoft.com/office/powerpoint/2010/main" val="1753642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71639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17000"/>
              </a:lnSpc>
              <a:spcBef>
                <a:spcPct val="0"/>
              </a:spcBef>
              <a:spcAft>
                <a:spcPct val="0"/>
              </a:spcAft>
              <a:buClrTx/>
              <a:buSzTx/>
              <a:buFontTx/>
              <a:buNone/>
              <a:tabLst/>
              <a:defRPr/>
            </a:pPr>
            <a:r>
              <a:rPr lang="en-US" dirty="0"/>
              <a:t>We can also use this to create coverage comparisons between dialects. This can be used to show the ability of a dialect beyond the discovery plateau and focuses the decision makers choice based on the shared scope of a dialect’s ability to contain the concepts needed for use and understanding information to be extracted from the data, not just the concepts needed for discovery and access.</a:t>
            </a:r>
          </a:p>
          <a:p>
            <a:endParaRPr lang="en-US" dirty="0"/>
          </a:p>
          <a:p>
            <a:endParaRPr lang="en-US" dirty="0"/>
          </a:p>
        </p:txBody>
      </p:sp>
    </p:spTree>
    <p:extLst>
      <p:ext uri="{BB962C8B-B14F-4D97-AF65-F5344CB8AC3E}">
        <p14:creationId xmlns:p14="http://schemas.microsoft.com/office/powerpoint/2010/main" val="37617340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17000"/>
              </a:lnSpc>
              <a:spcBef>
                <a:spcPct val="0"/>
              </a:spcBef>
              <a:spcAft>
                <a:spcPct val="0"/>
              </a:spcAft>
              <a:buClrTx/>
              <a:buSzTx/>
              <a:buFontTx/>
              <a:buNone/>
              <a:tabLst/>
              <a:defRPr/>
            </a:pPr>
            <a:r>
              <a:rPr lang="en-US" dirty="0"/>
              <a:t>These results are presented as counts of records with identical completeness scores with respect to the recommendation. The completeness scores are given in terms of the </a:t>
            </a:r>
            <a:r>
              <a:rPr lang="en-US" b="1" dirty="0"/>
              <a:t>number of elements that are missing</a:t>
            </a:r>
            <a:r>
              <a:rPr lang="en-US" dirty="0"/>
              <a:t> from a record, so </a:t>
            </a:r>
            <a:r>
              <a:rPr lang="en-US" b="1" dirty="0"/>
              <a:t>low scores are good</a:t>
            </a:r>
            <a:r>
              <a:rPr lang="en-US" dirty="0"/>
              <a:t>. </a:t>
            </a:r>
          </a:p>
          <a:p>
            <a:pPr marL="0" marR="0" lvl="0" indent="0" algn="l" defTabSz="457200" rtl="0" eaLnBrk="0" fontAlgn="base" latinLnBrk="0" hangingPunct="0">
              <a:lnSpc>
                <a:spcPct val="117000"/>
              </a:lnSpc>
              <a:spcBef>
                <a:spcPct val="0"/>
              </a:spcBef>
              <a:spcAft>
                <a:spcPct val="0"/>
              </a:spcAft>
              <a:buClrTx/>
              <a:buSzTx/>
              <a:buFontTx/>
              <a:buNone/>
              <a:tabLst/>
              <a:defRPr/>
            </a:pPr>
            <a:endParaRPr lang="en-US" dirty="0"/>
          </a:p>
          <a:p>
            <a:pPr marL="0" marR="0" lvl="0" indent="0" algn="l" defTabSz="457200" rtl="0" eaLnBrk="0" fontAlgn="base" latinLnBrk="0" hangingPunct="0">
              <a:lnSpc>
                <a:spcPct val="117000"/>
              </a:lnSpc>
              <a:spcBef>
                <a:spcPct val="0"/>
              </a:spcBef>
              <a:spcAft>
                <a:spcPct val="0"/>
              </a:spcAft>
              <a:buClrTx/>
              <a:buSzTx/>
              <a:buFontTx/>
              <a:buNone/>
              <a:tabLst/>
              <a:defRPr/>
            </a:pPr>
            <a:r>
              <a:rPr lang="en-US" dirty="0"/>
              <a:t>When a recommendation includes multiple levels (e.g. Mandatory, Recommended, and Optional), the scores are given as a series of numbers, one for each level. These are termed signatures. Typically, many records are missing the same concepts and, therefore, have identical signatures. </a:t>
            </a:r>
          </a:p>
          <a:p>
            <a:pPr marL="0" marR="0" lvl="0" indent="0" algn="l" defTabSz="457200" rtl="0" eaLnBrk="0" fontAlgn="base" latinLnBrk="0" hangingPunct="0">
              <a:lnSpc>
                <a:spcPct val="117000"/>
              </a:lnSpc>
              <a:spcBef>
                <a:spcPct val="0"/>
              </a:spcBef>
              <a:spcAft>
                <a:spcPct val="0"/>
              </a:spcAft>
              <a:buClrTx/>
              <a:buSzTx/>
              <a:buFontTx/>
              <a:buNone/>
              <a:tabLst/>
              <a:defRPr/>
            </a:pPr>
            <a:endParaRPr lang="en-US" dirty="0"/>
          </a:p>
          <a:p>
            <a:pPr marL="0" marR="0" lvl="0" indent="0" algn="l" defTabSz="457200" rtl="0" eaLnBrk="0" fontAlgn="base" latinLnBrk="0" hangingPunct="0">
              <a:lnSpc>
                <a:spcPct val="117000"/>
              </a:lnSpc>
              <a:spcBef>
                <a:spcPct val="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65407146-2D81-A344-9872-C5DA2DA21EB2}" type="slidenum">
              <a:rPr lang="en-US" smtClean="0"/>
              <a:t>8</a:t>
            </a:fld>
            <a:endParaRPr lang="en-US"/>
          </a:p>
        </p:txBody>
      </p:sp>
    </p:spTree>
    <p:extLst>
      <p:ext uri="{BB962C8B-B14F-4D97-AF65-F5344CB8AC3E}">
        <p14:creationId xmlns:p14="http://schemas.microsoft.com/office/powerpoint/2010/main" val="2400855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0" fontAlgn="base" latinLnBrk="0" hangingPunct="0">
              <a:lnSpc>
                <a:spcPct val="117000"/>
              </a:lnSpc>
              <a:spcBef>
                <a:spcPct val="0"/>
              </a:spcBef>
              <a:spcAft>
                <a:spcPct val="0"/>
              </a:spcAft>
              <a:buClrTx/>
              <a:buSzTx/>
              <a:buFontTx/>
              <a:buNone/>
              <a:tabLst/>
              <a:defRPr/>
            </a:pPr>
            <a:r>
              <a:rPr lang="en-US" dirty="0"/>
              <a:t>The visualization is comprised of rows for each recommendation concept and columns for each dialect. Cells are filled with a color or a percentage. The percentage is how many records in the sample set contain that concept. </a:t>
            </a:r>
          </a:p>
          <a:p>
            <a:pPr marL="0" marR="0" lvl="0" indent="0" algn="l" defTabSz="457200" rtl="0" eaLnBrk="0" fontAlgn="base" latinLnBrk="0" hangingPunct="0">
              <a:lnSpc>
                <a:spcPct val="117000"/>
              </a:lnSpc>
              <a:spcBef>
                <a:spcPct val="0"/>
              </a:spcBef>
              <a:spcAft>
                <a:spcPct val="0"/>
              </a:spcAft>
              <a:buClrTx/>
              <a:buSzTx/>
              <a:buFontTx/>
              <a:buNone/>
              <a:tabLst/>
              <a:defRPr/>
            </a:pPr>
            <a:endParaRPr lang="en-US" dirty="0"/>
          </a:p>
          <a:p>
            <a:pPr marL="0" marR="0" lvl="0" indent="0" algn="l" defTabSz="457200" rtl="0" eaLnBrk="0" fontAlgn="base" latinLnBrk="0" hangingPunct="0">
              <a:lnSpc>
                <a:spcPct val="117000"/>
              </a:lnSpc>
              <a:spcBef>
                <a:spcPct val="0"/>
              </a:spcBef>
              <a:spcAft>
                <a:spcPct val="0"/>
              </a:spcAft>
              <a:buClrTx/>
              <a:buSzTx/>
              <a:buFontTx/>
              <a:buNone/>
              <a:tabLst/>
              <a:defRPr/>
            </a:pPr>
            <a:r>
              <a:rPr lang="en-US" dirty="0"/>
              <a:t>Green represents 100%. Yellow represents 0%, a concept that the dialect contains but is not in any record in the sample set for that dialect. Red represents a concept missing from the dialect. The table is intended to show not only how complete a dialect is for a recommendation, as well as how complete the records are with respect to the dialect maxima. </a:t>
            </a:r>
          </a:p>
          <a:p>
            <a:pPr marL="0" marR="0" lvl="0" indent="0" algn="l" defTabSz="457200" rtl="0" eaLnBrk="0" fontAlgn="base" latinLnBrk="0" hangingPunct="0">
              <a:lnSpc>
                <a:spcPct val="117000"/>
              </a:lnSpc>
              <a:spcBef>
                <a:spcPct val="0"/>
              </a:spcBef>
              <a:spcAft>
                <a:spcPct val="0"/>
              </a:spcAft>
              <a:buClrTx/>
              <a:buSzTx/>
              <a:buFontTx/>
              <a:buNone/>
              <a:tabLst/>
              <a:defRPr/>
            </a:pPr>
            <a:endParaRPr lang="en-US" dirty="0"/>
          </a:p>
          <a:p>
            <a:endParaRPr lang="en-US" dirty="0"/>
          </a:p>
        </p:txBody>
      </p:sp>
    </p:spTree>
    <p:extLst>
      <p:ext uri="{BB962C8B-B14F-4D97-AF65-F5344CB8AC3E}">
        <p14:creationId xmlns:p14="http://schemas.microsoft.com/office/powerpoint/2010/main" val="4197713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4000" dirty="0"/>
              <a:t>Premise</a:t>
            </a:r>
          </a:p>
          <a:p>
            <a:r>
              <a:rPr lang="en-US" sz="2400" dirty="0"/>
              <a:t>The LTER Completeness Recommendation includes documentation concepts the LTER community considers important for creating quality metadata. Ideally the completeness of LTER metadata would improve over time. The graph below illustrates how metadata collections evolve towards completeness. The model output improves 50% of 1000 records by one concept each time step. The visualization displays every fourth time step to simulate a 6 month period of collection development.</a:t>
            </a:r>
          </a:p>
        </p:txBody>
      </p:sp>
    </p:spTree>
    <p:extLst>
      <p:ext uri="{BB962C8B-B14F-4D97-AF65-F5344CB8AC3E}">
        <p14:creationId xmlns:p14="http://schemas.microsoft.com/office/powerpoint/2010/main" val="5521056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imple - no subhea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8813F-DBCA-4AF7-95C2-DAE194DB2597}"/>
              </a:ext>
            </a:extLst>
          </p:cNvPr>
          <p:cNvSpPr>
            <a:spLocks noGrp="1"/>
          </p:cNvSpPr>
          <p:nvPr>
            <p:ph type="title"/>
          </p:nvPr>
        </p:nvSpPr>
        <p:spPr/>
        <p:txBody>
          <a:bodyPr/>
          <a:lstStyle/>
          <a:p>
            <a:r>
              <a:rPr lang="en-US"/>
              <a:t>Click to edit Master title style</a:t>
            </a:r>
          </a:p>
        </p:txBody>
      </p:sp>
      <p:sp>
        <p:nvSpPr>
          <p:cNvPr id="5" name="Content Placeholder 2">
            <a:extLst>
              <a:ext uri="{FF2B5EF4-FFF2-40B4-BE49-F238E27FC236}">
                <a16:creationId xmlns:a16="http://schemas.microsoft.com/office/drawing/2014/main" id="{30149ECE-FF85-448E-BC0E-4C6C287DDE93}"/>
              </a:ext>
            </a:extLst>
          </p:cNvPr>
          <p:cNvSpPr>
            <a:spLocks noGrp="1"/>
          </p:cNvSpPr>
          <p:nvPr>
            <p:ph idx="1" hasCustomPrompt="1"/>
          </p:nvPr>
        </p:nvSpPr>
        <p:spPr>
          <a:xfrm>
            <a:off x="1689102" y="3048000"/>
            <a:ext cx="21005800" cy="9398000"/>
          </a:xfrm>
        </p:spPr>
        <p:txBody>
          <a:bodyPr/>
          <a:lstStyle>
            <a:lvl1pPr marL="0" indent="0">
              <a:buNone/>
              <a:defRPr sz="4200" b="0" baseline="0">
                <a:solidFill>
                  <a:srgbClr val="52585F"/>
                </a:solidFill>
              </a:defRPr>
            </a:lvl1pPr>
            <a:lvl2pPr>
              <a:defRPr sz="2026">
                <a:solidFill>
                  <a:srgbClr val="52585F"/>
                </a:solidFill>
              </a:defRPr>
            </a:lvl2pPr>
            <a:lvl3pPr marL="714376" indent="0">
              <a:buNone/>
              <a:defRPr sz="1800">
                <a:solidFill>
                  <a:srgbClr val="52585F"/>
                </a:solidFill>
              </a:defRPr>
            </a:lvl3pPr>
            <a:lvl4pPr marL="1071562" indent="0">
              <a:buNone/>
              <a:defRPr sz="1800">
                <a:solidFill>
                  <a:srgbClr val="52585F"/>
                </a:solidFill>
              </a:defRPr>
            </a:lvl4pPr>
            <a:lvl5pPr marL="1428750" indent="0">
              <a:buNone/>
              <a:defRPr sz="1800">
                <a:solidFill>
                  <a:srgbClr val="52585F"/>
                </a:solidFill>
              </a:defRPr>
            </a:lvl5pPr>
          </a:lstStyle>
          <a:p>
            <a:pPr lvl="0"/>
            <a:r>
              <a:rPr lang="vi-VN"/>
              <a:t>Text content</a:t>
            </a:r>
          </a:p>
        </p:txBody>
      </p:sp>
    </p:spTree>
    <p:extLst>
      <p:ext uri="{BB962C8B-B14F-4D97-AF65-F5344CB8AC3E}">
        <p14:creationId xmlns:p14="http://schemas.microsoft.com/office/powerpoint/2010/main" val="2304416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umns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10"/>
          <p:cNvSpPr>
            <a:spLocks noGrp="1"/>
          </p:cNvSpPr>
          <p:nvPr>
            <p:ph type="body" sz="quarter" idx="11" hasCustomPrompt="1"/>
          </p:nvPr>
        </p:nvSpPr>
        <p:spPr>
          <a:xfrm>
            <a:off x="1689105" y="3238500"/>
            <a:ext cx="6464302" cy="1104900"/>
          </a:xfrm>
        </p:spPr>
        <p:txBody>
          <a:bodyPr/>
          <a:lstStyle>
            <a:lvl1pPr marL="0" indent="0">
              <a:buNone/>
              <a:defRPr sz="2250" baseline="0"/>
            </a:lvl1pPr>
          </a:lstStyle>
          <a:p>
            <a:pPr lvl="0"/>
            <a:r>
              <a:rPr lang="en-US"/>
              <a:t>Paragraph title</a:t>
            </a:r>
          </a:p>
        </p:txBody>
      </p:sp>
      <p:sp>
        <p:nvSpPr>
          <p:cNvPr id="6" name="Text Placeholder 10"/>
          <p:cNvSpPr>
            <a:spLocks noGrp="1"/>
          </p:cNvSpPr>
          <p:nvPr>
            <p:ph type="body" sz="quarter" idx="15"/>
          </p:nvPr>
        </p:nvSpPr>
        <p:spPr>
          <a:xfrm>
            <a:off x="1689107" y="4876800"/>
            <a:ext cx="6464298" cy="7162800"/>
          </a:xfrm>
        </p:spPr>
        <p:txBody>
          <a:bodyPr/>
          <a:lstStyle>
            <a:lvl1pPr marL="321470" marR="0" indent="-321470" algn="l" defTabSz="464344" rtl="0" eaLnBrk="0" fontAlgn="base" latinLnBrk="0" hangingPunct="0">
              <a:lnSpc>
                <a:spcPct val="100000"/>
              </a:lnSpc>
              <a:spcBef>
                <a:spcPts val="958"/>
              </a:spcBef>
              <a:spcAft>
                <a:spcPct val="0"/>
              </a:spcAft>
              <a:buClrTx/>
              <a:buSzPct val="75000"/>
              <a:buFont typeface="Arial" charset="0"/>
              <a:buChar char="•"/>
              <a:tabLst/>
              <a:defRPr sz="2026" b="0" baseline="0">
                <a:solidFill>
                  <a:srgbClr val="52585F"/>
                </a:solidFill>
              </a:defRPr>
            </a:lvl1pPr>
            <a:lvl2pPr marL="357188" marR="0" indent="0" algn="l" defTabSz="464344" rtl="0" eaLnBrk="0" fontAlgn="base" latinLnBrk="0" hangingPunct="0">
              <a:lnSpc>
                <a:spcPct val="100000"/>
              </a:lnSpc>
              <a:spcBef>
                <a:spcPts val="338"/>
              </a:spcBef>
              <a:spcAft>
                <a:spcPct val="0"/>
              </a:spcAft>
              <a:buClrTx/>
              <a:buSzPct val="75000"/>
              <a:buFontTx/>
              <a:buNone/>
              <a:tabLst/>
              <a:defRPr sz="2026" b="0">
                <a:solidFill>
                  <a:srgbClr val="52585F"/>
                </a:solidFill>
              </a:defRPr>
            </a:lvl2pPr>
          </a:lstStyle>
          <a:p>
            <a:pPr lvl="0"/>
            <a:endParaRPr lang="en-US"/>
          </a:p>
        </p:txBody>
      </p:sp>
      <p:sp>
        <p:nvSpPr>
          <p:cNvPr id="16" name="Text Placeholder 10"/>
          <p:cNvSpPr>
            <a:spLocks noGrp="1"/>
          </p:cNvSpPr>
          <p:nvPr>
            <p:ph type="body" sz="quarter" idx="16" hasCustomPrompt="1"/>
          </p:nvPr>
        </p:nvSpPr>
        <p:spPr>
          <a:xfrm>
            <a:off x="8847937" y="3238500"/>
            <a:ext cx="6464302" cy="1104900"/>
          </a:xfrm>
        </p:spPr>
        <p:txBody>
          <a:bodyPr/>
          <a:lstStyle>
            <a:lvl1pPr marL="0" indent="0">
              <a:buNone/>
              <a:defRPr sz="2250" baseline="0"/>
            </a:lvl1pPr>
          </a:lstStyle>
          <a:p>
            <a:pPr lvl="0"/>
            <a:r>
              <a:rPr lang="en-US"/>
              <a:t>Paragraph title</a:t>
            </a:r>
          </a:p>
        </p:txBody>
      </p:sp>
      <p:sp>
        <p:nvSpPr>
          <p:cNvPr id="17" name="Text Placeholder 10"/>
          <p:cNvSpPr>
            <a:spLocks noGrp="1"/>
          </p:cNvSpPr>
          <p:nvPr>
            <p:ph type="body" sz="quarter" idx="17"/>
          </p:nvPr>
        </p:nvSpPr>
        <p:spPr>
          <a:xfrm>
            <a:off x="8847937" y="4876800"/>
            <a:ext cx="6464298" cy="7162800"/>
          </a:xfrm>
        </p:spPr>
        <p:txBody>
          <a:bodyPr/>
          <a:lstStyle>
            <a:lvl1pPr marL="321470" marR="0" indent="-321470" algn="l" defTabSz="464344" rtl="0" eaLnBrk="0" fontAlgn="base" latinLnBrk="0" hangingPunct="0">
              <a:lnSpc>
                <a:spcPct val="100000"/>
              </a:lnSpc>
              <a:spcBef>
                <a:spcPts val="958"/>
              </a:spcBef>
              <a:spcAft>
                <a:spcPct val="0"/>
              </a:spcAft>
              <a:buClrTx/>
              <a:buSzPct val="75000"/>
              <a:buFont typeface="Arial" charset="0"/>
              <a:buChar char="•"/>
              <a:tabLst/>
              <a:defRPr sz="2026" b="0" baseline="0">
                <a:solidFill>
                  <a:srgbClr val="52585F"/>
                </a:solidFill>
              </a:defRPr>
            </a:lvl1pPr>
            <a:lvl2pPr marL="357188" marR="0" indent="0" algn="l" defTabSz="464344" rtl="0" eaLnBrk="0" fontAlgn="base" latinLnBrk="0" hangingPunct="0">
              <a:lnSpc>
                <a:spcPct val="100000"/>
              </a:lnSpc>
              <a:spcBef>
                <a:spcPts val="338"/>
              </a:spcBef>
              <a:spcAft>
                <a:spcPct val="0"/>
              </a:spcAft>
              <a:buClrTx/>
              <a:buSzPct val="75000"/>
              <a:buFontTx/>
              <a:buNone/>
              <a:tabLst/>
              <a:defRPr sz="2026" b="0">
                <a:solidFill>
                  <a:srgbClr val="52585F"/>
                </a:solidFill>
              </a:defRPr>
            </a:lvl2pPr>
          </a:lstStyle>
          <a:p>
            <a:pPr lvl="0"/>
            <a:endParaRPr lang="en-US"/>
          </a:p>
        </p:txBody>
      </p:sp>
      <p:sp>
        <p:nvSpPr>
          <p:cNvPr id="18" name="Text Placeholder 10"/>
          <p:cNvSpPr>
            <a:spLocks noGrp="1"/>
          </p:cNvSpPr>
          <p:nvPr>
            <p:ph type="body" sz="quarter" idx="18" hasCustomPrompt="1"/>
          </p:nvPr>
        </p:nvSpPr>
        <p:spPr>
          <a:xfrm>
            <a:off x="16006769" y="3238500"/>
            <a:ext cx="6464302" cy="1104900"/>
          </a:xfrm>
        </p:spPr>
        <p:txBody>
          <a:bodyPr/>
          <a:lstStyle>
            <a:lvl1pPr marL="0" indent="0">
              <a:buNone/>
              <a:defRPr sz="2250" baseline="0"/>
            </a:lvl1pPr>
          </a:lstStyle>
          <a:p>
            <a:pPr lvl="0"/>
            <a:r>
              <a:rPr lang="en-US"/>
              <a:t>Paragraph title</a:t>
            </a:r>
          </a:p>
        </p:txBody>
      </p:sp>
      <p:sp>
        <p:nvSpPr>
          <p:cNvPr id="19" name="Text Placeholder 10"/>
          <p:cNvSpPr>
            <a:spLocks noGrp="1"/>
          </p:cNvSpPr>
          <p:nvPr>
            <p:ph type="body" sz="quarter" idx="19"/>
          </p:nvPr>
        </p:nvSpPr>
        <p:spPr>
          <a:xfrm>
            <a:off x="16006771" y="4876800"/>
            <a:ext cx="6464298" cy="7162800"/>
          </a:xfrm>
        </p:spPr>
        <p:txBody>
          <a:bodyPr/>
          <a:lstStyle>
            <a:lvl1pPr marL="321470" marR="0" indent="-321470" algn="l" defTabSz="464344" rtl="0" eaLnBrk="0" fontAlgn="base" latinLnBrk="0" hangingPunct="0">
              <a:lnSpc>
                <a:spcPct val="100000"/>
              </a:lnSpc>
              <a:spcBef>
                <a:spcPts val="958"/>
              </a:spcBef>
              <a:spcAft>
                <a:spcPct val="0"/>
              </a:spcAft>
              <a:buClrTx/>
              <a:buSzPct val="75000"/>
              <a:buFont typeface="Arial" charset="0"/>
              <a:buChar char="•"/>
              <a:tabLst/>
              <a:defRPr sz="2026" b="0" baseline="0">
                <a:solidFill>
                  <a:srgbClr val="52585F"/>
                </a:solidFill>
              </a:defRPr>
            </a:lvl1pPr>
            <a:lvl2pPr marL="357188" marR="0" indent="0" algn="l" defTabSz="464344" rtl="0" eaLnBrk="0" fontAlgn="base" latinLnBrk="0" hangingPunct="0">
              <a:lnSpc>
                <a:spcPct val="100000"/>
              </a:lnSpc>
              <a:spcBef>
                <a:spcPts val="338"/>
              </a:spcBef>
              <a:spcAft>
                <a:spcPct val="0"/>
              </a:spcAft>
              <a:buClrTx/>
              <a:buSzPct val="75000"/>
              <a:buFontTx/>
              <a:buNone/>
              <a:tabLst/>
              <a:defRPr sz="2026" b="0">
                <a:solidFill>
                  <a:srgbClr val="52585F"/>
                </a:solidFill>
              </a:defRPr>
            </a:lvl2pPr>
          </a:lstStyle>
          <a:p>
            <a:pPr lvl="0"/>
            <a:endParaRPr lang="en-US"/>
          </a:p>
        </p:txBody>
      </p:sp>
      <p:sp>
        <p:nvSpPr>
          <p:cNvPr id="20" name="Slide Number Placeholder 19"/>
          <p:cNvSpPr>
            <a:spLocks noGrp="1"/>
          </p:cNvSpPr>
          <p:nvPr>
            <p:ph type="sldNum" sz="quarter" idx="20"/>
          </p:nvPr>
        </p:nvSpPr>
        <p:spPr>
          <a:xfrm>
            <a:off x="22471062" y="1347788"/>
            <a:ext cx="725488" cy="727076"/>
          </a:xfrm>
          <a:prstGeom prst="rect">
            <a:avLst/>
          </a:prstGeom>
        </p:spPr>
        <p:txBody>
          <a:bodyPr/>
          <a:lstStyle/>
          <a:p>
            <a:pPr defTabSz="464344"/>
            <a:fld id="{1A909000-79AC-CB4B-8E98-212F095C8027}" type="slidenum">
              <a:rPr lang="en-US" sz="4800" smtClean="0">
                <a:solidFill>
                  <a:srgbClr val="FFFFFF"/>
                </a:solidFill>
                <a:latin typeface="Helvetica Light"/>
                <a:cs typeface="Arial" charset="0"/>
              </a:rPr>
              <a:pPr defTabSz="464344"/>
              <a:t>‹#›</a:t>
            </a:fld>
            <a:endParaRPr lang="en-US" sz="4800">
              <a:solidFill>
                <a:srgbClr val="FFFFFF"/>
              </a:solidFill>
              <a:latin typeface="Helvetica Light"/>
              <a:cs typeface="Arial" charset="0"/>
            </a:endParaRPr>
          </a:p>
        </p:txBody>
      </p:sp>
    </p:spTree>
    <p:extLst>
      <p:ext uri="{BB962C8B-B14F-4D97-AF65-F5344CB8AC3E}">
        <p14:creationId xmlns:p14="http://schemas.microsoft.com/office/powerpoint/2010/main" val="33639041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raphics">
    <p:spTree>
      <p:nvGrpSpPr>
        <p:cNvPr id="1" name=""/>
        <p:cNvGrpSpPr/>
        <p:nvPr/>
      </p:nvGrpSpPr>
      <p:grpSpPr>
        <a:xfrm>
          <a:off x="0" y="0"/>
          <a:ext cx="0" cy="0"/>
          <a:chOff x="0" y="0"/>
          <a:chExt cx="0" cy="0"/>
        </a:xfrm>
      </p:grpSpPr>
      <p:sp>
        <p:nvSpPr>
          <p:cNvPr id="8" name="Title 1"/>
          <p:cNvSpPr>
            <a:spLocks noGrp="1"/>
          </p:cNvSpPr>
          <p:nvPr>
            <p:ph type="title"/>
          </p:nvPr>
        </p:nvSpPr>
        <p:spPr>
          <a:xfrm>
            <a:off x="1679576" y="1203326"/>
            <a:ext cx="15465424" cy="1016000"/>
          </a:xfrm>
        </p:spPr>
        <p:txBody>
          <a:bodyPr/>
          <a:lstStyle/>
          <a:p>
            <a:r>
              <a:rPr lang="vi-VN"/>
              <a:t>Click to edit Master title style</a:t>
            </a:r>
            <a:endParaRPr lang="en-US"/>
          </a:p>
        </p:txBody>
      </p:sp>
    </p:spTree>
    <p:extLst>
      <p:ext uri="{BB962C8B-B14F-4D97-AF65-F5344CB8AC3E}">
        <p14:creationId xmlns:p14="http://schemas.microsoft.com/office/powerpoint/2010/main" val="26717051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43019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0" y="304800"/>
            <a:ext cx="18694400" cy="1066800"/>
          </a:xfrm>
        </p:spPr>
        <p:txBody>
          <a:bodyPr/>
          <a:lstStyle/>
          <a:p>
            <a:r>
              <a:rPr lang="en-US"/>
              <a:t>Click to edit Master title style</a:t>
            </a:r>
          </a:p>
        </p:txBody>
      </p:sp>
      <p:sp>
        <p:nvSpPr>
          <p:cNvPr id="3" name="Text Placeholder 2"/>
          <p:cNvSpPr>
            <a:spLocks noGrp="1"/>
          </p:cNvSpPr>
          <p:nvPr>
            <p:ph type="body" sz="half" idx="1"/>
          </p:nvPr>
        </p:nvSpPr>
        <p:spPr>
          <a:xfrm>
            <a:off x="1016000" y="1981200"/>
            <a:ext cx="22555200" cy="5334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16000" y="7620000"/>
            <a:ext cx="22555200" cy="5334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49213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al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0" y="304800"/>
            <a:ext cx="20523200" cy="1066800"/>
          </a:xfrm>
        </p:spPr>
        <p:txBody>
          <a:bodyPr/>
          <a:lstStyle>
            <a:lvl1pPr algn="l">
              <a:defRPr/>
            </a:lvl1pPr>
          </a:lstStyle>
          <a:p>
            <a:r>
              <a:rPr lang="en-US"/>
              <a:t>Click to edit Master title style</a:t>
            </a:r>
          </a:p>
        </p:txBody>
      </p:sp>
      <p:sp>
        <p:nvSpPr>
          <p:cNvPr id="6" name="Content Placeholder 5"/>
          <p:cNvSpPr>
            <a:spLocks noGrp="1"/>
          </p:cNvSpPr>
          <p:nvPr>
            <p:ph sz="quarter" idx="13"/>
          </p:nvPr>
        </p:nvSpPr>
        <p:spPr>
          <a:xfrm>
            <a:off x="2438400" y="3200400"/>
            <a:ext cx="19507200" cy="9144000"/>
          </a:xfrm>
        </p:spPr>
        <p:txBody>
          <a:bodyPr/>
          <a:lstStyle>
            <a:lvl1pPr>
              <a:defRPr sz="3600"/>
            </a:lvl1pPr>
            <a:lvl3pPr>
              <a:defRPr sz="2700"/>
            </a:lvl3pPr>
            <a:lvl5pPr>
              <a:defRPr sz="2026"/>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22298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12750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860557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General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0" y="304800"/>
            <a:ext cx="20523200" cy="1066800"/>
          </a:xfrm>
        </p:spPr>
        <p:txBody>
          <a:bodyPr/>
          <a:lstStyle>
            <a:lvl1pPr algn="l">
              <a:defRPr/>
            </a:lvl1pPr>
          </a:lstStyle>
          <a:p>
            <a:r>
              <a:rPr lang="en-US"/>
              <a:t>Click to edit Master title style</a:t>
            </a:r>
          </a:p>
        </p:txBody>
      </p:sp>
      <p:sp>
        <p:nvSpPr>
          <p:cNvPr id="6" name="Content Placeholder 5"/>
          <p:cNvSpPr>
            <a:spLocks noGrp="1"/>
          </p:cNvSpPr>
          <p:nvPr>
            <p:ph sz="quarter" idx="13"/>
          </p:nvPr>
        </p:nvSpPr>
        <p:spPr>
          <a:xfrm>
            <a:off x="2438400" y="3200400"/>
            <a:ext cx="19507200" cy="9144000"/>
          </a:xfrm>
        </p:spPr>
        <p:txBody>
          <a:bodyPr/>
          <a:lstStyle>
            <a:lvl1pPr>
              <a:defRPr sz="3600"/>
            </a:lvl1pPr>
            <a:lvl3pPr>
              <a:defRPr sz="2700"/>
            </a:lvl3pPr>
            <a:lvl5pPr>
              <a:defRPr sz="2026"/>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223876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94084" y="4621549"/>
            <a:ext cx="20726400" cy="2724150"/>
          </a:xfrm>
        </p:spPr>
        <p:txBody>
          <a:bodyPr anchor="t"/>
          <a:lstStyle>
            <a:lvl1pPr algn="ctr">
              <a:defRPr sz="12000" b="1" cap="none"/>
            </a:lvl1pPr>
          </a:lstStyle>
          <a:p>
            <a:r>
              <a:rPr lang="en-US"/>
              <a:t>Click to edit master title style</a:t>
            </a:r>
          </a:p>
        </p:txBody>
      </p:sp>
      <p:sp>
        <p:nvSpPr>
          <p:cNvPr id="3" name="Text Placeholder 2"/>
          <p:cNvSpPr>
            <a:spLocks noGrp="1"/>
          </p:cNvSpPr>
          <p:nvPr>
            <p:ph type="body" idx="1" hasCustomPrompt="1"/>
          </p:nvPr>
        </p:nvSpPr>
        <p:spPr>
          <a:xfrm>
            <a:off x="1894084" y="7388769"/>
            <a:ext cx="20726400" cy="3000374"/>
          </a:xfrm>
        </p:spPr>
        <p:txBody>
          <a:bodyPr anchor="ctr" anchorCtr="0"/>
          <a:lstStyle>
            <a:lvl1pPr marL="0" indent="0" algn="ctr">
              <a:buNone/>
              <a:defRPr sz="4000"/>
            </a:lvl1pPr>
            <a:lvl2pPr marL="685800" indent="0">
              <a:buNone/>
              <a:defRPr sz="2700"/>
            </a:lvl2pPr>
            <a:lvl3pPr marL="1371600" indent="0">
              <a:buNone/>
              <a:defRPr sz="2400"/>
            </a:lvl3pPr>
            <a:lvl4pPr marL="2057400" indent="0">
              <a:buNone/>
              <a:defRPr sz="2100"/>
            </a:lvl4pPr>
            <a:lvl5pPr marL="2743200" indent="0">
              <a:buNone/>
              <a:defRPr sz="2100"/>
            </a:lvl5pPr>
            <a:lvl6pPr marL="3429000" indent="0">
              <a:buNone/>
              <a:defRPr sz="2100"/>
            </a:lvl6pPr>
            <a:lvl7pPr marL="4114800" indent="0">
              <a:buNone/>
              <a:defRPr sz="2100"/>
            </a:lvl7pPr>
            <a:lvl8pPr marL="4800600" indent="0">
              <a:buNone/>
              <a:defRPr sz="2100"/>
            </a:lvl8pPr>
            <a:lvl9pPr marL="5486400" indent="0">
              <a:buNone/>
              <a:defRPr sz="2100"/>
            </a:lvl9pPr>
          </a:lstStyle>
          <a:p>
            <a:pPr lvl="0"/>
            <a:r>
              <a:rPr lang="en-US"/>
              <a:t>Click to edit Master text styles</a:t>
            </a:r>
          </a:p>
        </p:txBody>
      </p:sp>
      <p:sp>
        <p:nvSpPr>
          <p:cNvPr id="4" name="Rectangle 1053"/>
          <p:cNvSpPr>
            <a:spLocks noGrp="1" noChangeArrowheads="1"/>
          </p:cNvSpPr>
          <p:nvPr>
            <p:ph type="dt" sz="half" idx="10"/>
          </p:nvPr>
        </p:nvSpPr>
        <p:spPr>
          <a:ln/>
        </p:spPr>
        <p:txBody>
          <a:bodyPr/>
          <a:lstStyle>
            <a:lvl1pPr>
              <a:defRPr/>
            </a:lvl1pPr>
          </a:lstStyle>
          <a:p>
            <a:pPr defTabSz="1828800" eaLnBrk="1" hangingPunct="1">
              <a:defRPr/>
            </a:pPr>
            <a:r>
              <a:rPr lang="en-US" sz="4800">
                <a:solidFill>
                  <a:srgbClr val="FFFFFF"/>
                </a:solidFill>
                <a:latin typeface="Times New Roman" pitchFamily="18" charset="0"/>
                <a:cs typeface="Arial" charset="0"/>
              </a:rPr>
              <a:t>04/01/16</a:t>
            </a:r>
          </a:p>
        </p:txBody>
      </p:sp>
      <p:sp>
        <p:nvSpPr>
          <p:cNvPr id="6" name="Rectangle 1055"/>
          <p:cNvSpPr>
            <a:spLocks noGrp="1" noChangeArrowheads="1"/>
          </p:cNvSpPr>
          <p:nvPr>
            <p:ph type="sldNum" sz="quarter" idx="12"/>
          </p:nvPr>
        </p:nvSpPr>
        <p:spPr>
          <a:ln/>
        </p:spPr>
        <p:txBody>
          <a:bodyPr/>
          <a:lstStyle>
            <a:lvl1pPr>
              <a:defRPr/>
            </a:lvl1pPr>
          </a:lstStyle>
          <a:p>
            <a:pPr defTabSz="1828800" eaLnBrk="1" hangingPunct="1"/>
            <a:fld id="{109A6822-8A2E-438A-8FF5-7FF0DBFC3E36}" type="slidenum">
              <a:rPr lang="en-US" sz="4800" smtClean="0">
                <a:solidFill>
                  <a:srgbClr val="FFFFFF"/>
                </a:solidFill>
                <a:latin typeface="Times New Roman" pitchFamily="18" charset="0"/>
                <a:cs typeface="Arial" charset="0"/>
              </a:rPr>
              <a:pPr defTabSz="1828800" eaLnBrk="1" hangingPunct="1"/>
              <a:t>‹#›</a:t>
            </a:fld>
            <a:endParaRPr lang="en-US" sz="4800">
              <a:solidFill>
                <a:srgbClr val="FFFFFF"/>
              </a:solidFill>
              <a:latin typeface="Times New Roman" pitchFamily="18" charset="0"/>
              <a:cs typeface="Arial" charset="0"/>
            </a:endParaRPr>
          </a:p>
        </p:txBody>
      </p:sp>
    </p:spTree>
    <p:extLst>
      <p:ext uri="{BB962C8B-B14F-4D97-AF65-F5344CB8AC3E}">
        <p14:creationId xmlns:p14="http://schemas.microsoft.com/office/powerpoint/2010/main" val="29340513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9EA3C-84D7-40F8-8CB2-163E98B8AA19}"/>
              </a:ext>
            </a:extLst>
          </p:cNvPr>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p>
        </p:txBody>
      </p:sp>
      <p:sp>
        <p:nvSpPr>
          <p:cNvPr id="3" name="Subtitle 2">
            <a:extLst>
              <a:ext uri="{FF2B5EF4-FFF2-40B4-BE49-F238E27FC236}">
                <a16:creationId xmlns:a16="http://schemas.microsoft.com/office/drawing/2014/main" id="{4B2BDD7E-7E21-4A56-8008-F708ACF4E879}"/>
              </a:ext>
            </a:extLst>
          </p:cNvPr>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Tree>
    <p:extLst>
      <p:ext uri="{BB962C8B-B14F-4D97-AF65-F5344CB8AC3E}">
        <p14:creationId xmlns:p14="http://schemas.microsoft.com/office/powerpoint/2010/main" val="2820772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imple with subtitle">
    <p:spTree>
      <p:nvGrpSpPr>
        <p:cNvPr id="1" name=""/>
        <p:cNvGrpSpPr/>
        <p:nvPr/>
      </p:nvGrpSpPr>
      <p:grpSpPr>
        <a:xfrm>
          <a:off x="0" y="0"/>
          <a:ext cx="0" cy="0"/>
          <a:chOff x="0" y="0"/>
          <a:chExt cx="0" cy="0"/>
        </a:xfrm>
      </p:grpSpPr>
      <p:sp>
        <p:nvSpPr>
          <p:cNvPr id="2" name="Title 1"/>
          <p:cNvSpPr>
            <a:spLocks noGrp="1"/>
          </p:cNvSpPr>
          <p:nvPr>
            <p:ph type="title"/>
          </p:nvPr>
        </p:nvSpPr>
        <p:spPr>
          <a:xfrm>
            <a:off x="1689101" y="1203326"/>
            <a:ext cx="15379702" cy="1016000"/>
          </a:xfrm>
        </p:spPr>
        <p:txBody>
          <a:bodyPr/>
          <a:lstStyle/>
          <a:p>
            <a:r>
              <a:rPr lang="vi-VN"/>
              <a:t>Click to edit Master title style</a:t>
            </a:r>
            <a:endParaRPr lang="en-US"/>
          </a:p>
        </p:txBody>
      </p:sp>
      <p:sp>
        <p:nvSpPr>
          <p:cNvPr id="3" name="Content Placeholder 2"/>
          <p:cNvSpPr>
            <a:spLocks noGrp="1"/>
          </p:cNvSpPr>
          <p:nvPr>
            <p:ph idx="1" hasCustomPrompt="1"/>
          </p:nvPr>
        </p:nvSpPr>
        <p:spPr>
          <a:xfrm>
            <a:off x="1689102" y="4648200"/>
            <a:ext cx="21005800" cy="7797800"/>
          </a:xfrm>
        </p:spPr>
        <p:txBody>
          <a:bodyPr/>
          <a:lstStyle>
            <a:lvl1pPr marL="0" indent="0">
              <a:buNone/>
              <a:defRPr sz="4200" b="0" baseline="0">
                <a:solidFill>
                  <a:srgbClr val="52585F"/>
                </a:solidFill>
              </a:defRPr>
            </a:lvl1pPr>
            <a:lvl2pPr>
              <a:defRPr sz="2026">
                <a:solidFill>
                  <a:srgbClr val="52585F"/>
                </a:solidFill>
              </a:defRPr>
            </a:lvl2pPr>
            <a:lvl3pPr marL="714376" indent="0">
              <a:buNone/>
              <a:defRPr sz="1800">
                <a:solidFill>
                  <a:srgbClr val="52585F"/>
                </a:solidFill>
              </a:defRPr>
            </a:lvl3pPr>
            <a:lvl4pPr marL="1071562" indent="0">
              <a:buNone/>
              <a:defRPr sz="1800">
                <a:solidFill>
                  <a:srgbClr val="52585F"/>
                </a:solidFill>
              </a:defRPr>
            </a:lvl4pPr>
            <a:lvl5pPr marL="1428750" indent="0">
              <a:buNone/>
              <a:defRPr sz="1800">
                <a:solidFill>
                  <a:srgbClr val="52585F"/>
                </a:solidFill>
              </a:defRPr>
            </a:lvl5pPr>
          </a:lstStyle>
          <a:p>
            <a:pPr lvl="0"/>
            <a:r>
              <a:rPr lang="vi-VN"/>
              <a:t>Text content</a:t>
            </a:r>
          </a:p>
        </p:txBody>
      </p:sp>
      <p:sp>
        <p:nvSpPr>
          <p:cNvPr id="11" name="Text Placeholder 10"/>
          <p:cNvSpPr>
            <a:spLocks noGrp="1"/>
          </p:cNvSpPr>
          <p:nvPr>
            <p:ph type="body" sz="quarter" idx="11" hasCustomPrompt="1"/>
          </p:nvPr>
        </p:nvSpPr>
        <p:spPr>
          <a:xfrm>
            <a:off x="1689102" y="3238500"/>
            <a:ext cx="21005800" cy="1028700"/>
          </a:xfrm>
        </p:spPr>
        <p:txBody>
          <a:bodyPr/>
          <a:lstStyle>
            <a:lvl1pPr marL="0" indent="0">
              <a:buNone/>
              <a:defRPr baseline="0"/>
            </a:lvl1pPr>
          </a:lstStyle>
          <a:p>
            <a:pPr lvl="0"/>
            <a:r>
              <a:rPr lang="en-US"/>
              <a:t>Paragraph title</a:t>
            </a:r>
          </a:p>
        </p:txBody>
      </p:sp>
    </p:spTree>
    <p:extLst>
      <p:ext uri="{BB962C8B-B14F-4D97-AF65-F5344CB8AC3E}">
        <p14:creationId xmlns:p14="http://schemas.microsoft.com/office/powerpoint/2010/main" val="34492226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1"/>
          <p:cNvSpPr>
            <a:spLocks noGrp="1"/>
          </p:cNvSpPr>
          <p:nvPr>
            <p:ph type="title"/>
          </p:nvPr>
        </p:nvSpPr>
        <p:spPr>
          <a:xfrm>
            <a:off x="1235077" y="1967164"/>
            <a:ext cx="8464046" cy="1566612"/>
          </a:xfrm>
        </p:spPr>
        <p:txBody>
          <a:bodyPr/>
          <a:lstStyle/>
          <a:p>
            <a:r>
              <a:rPr lang="en-US"/>
              <a:t>Click to edit Master title style</a:t>
            </a:r>
          </a:p>
        </p:txBody>
      </p:sp>
      <p:pic>
        <p:nvPicPr>
          <p:cNvPr id="7" name="Picture 6" descr="pasted-image.pdf"/>
          <p:cNvPicPr>
            <a:picLocks noChangeAspect="1"/>
          </p:cNvPicPr>
          <p:nvPr userDrawn="1"/>
        </p:nvPicPr>
        <p:blipFill>
          <a:blip r:embed="rId2">
            <a:alphaModFix amt="20000"/>
            <a:extLst>
              <a:ext uri="{28A0092B-C50C-407E-A947-70E740481C1C}">
                <a14:useLocalDpi xmlns:a14="http://schemas.microsoft.com/office/drawing/2010/main" val="0"/>
              </a:ext>
            </a:extLst>
          </a:blip>
          <a:srcRect/>
          <a:stretch>
            <a:fillRect/>
          </a:stretch>
        </p:blipFill>
        <p:spPr bwMode="auto">
          <a:xfrm>
            <a:off x="0" y="6270626"/>
            <a:ext cx="24384000" cy="302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descr="pasted-image.pdf"/>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35077" y="10434639"/>
            <a:ext cx="2711450" cy="1684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8"/>
          <p:cNvSpPr>
            <a:spLocks/>
          </p:cNvSpPr>
          <p:nvPr userDrawn="1"/>
        </p:nvSpPr>
        <p:spPr bwMode="auto">
          <a:xfrm>
            <a:off x="0" y="1939927"/>
            <a:ext cx="320676" cy="1593850"/>
          </a:xfrm>
          <a:prstGeom prst="rect">
            <a:avLst/>
          </a:prstGeom>
          <a:solidFill>
            <a:srgbClr val="70BF4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nchor="ctr"/>
          <a:lstStyle/>
          <a:p>
            <a:pPr marL="0" marR="0" lvl="0" indent="0" algn="ctr" defTabSz="1828800" rtl="0" eaLnBrk="1" fontAlgn="auto" latinLnBrk="0" hangingPunct="1">
              <a:lnSpc>
                <a:spcPct val="100000"/>
              </a:lnSpc>
              <a:spcBef>
                <a:spcPts val="0"/>
              </a:spcBef>
              <a:spcAft>
                <a:spcPts val="0"/>
              </a:spcAft>
              <a:buClrTx/>
              <a:buSzTx/>
              <a:buFontTx/>
              <a:buNone/>
              <a:tabLst/>
              <a:defRPr/>
            </a:pPr>
            <a:endParaRPr kumimoji="0" lang="en-US" altLang="en-US" sz="3200" b="0" i="0" u="none" strike="noStrike" kern="1200" cap="none" spc="0" normalizeH="0" baseline="0" noProof="0">
              <a:ln>
                <a:noFill/>
              </a:ln>
              <a:solidFill>
                <a:srgbClr val="FFFFFF"/>
              </a:solidFill>
              <a:effectLst/>
              <a:uLnTx/>
              <a:uFillTx/>
              <a:latin typeface="Helvetica Light"/>
            </a:endParaRPr>
          </a:p>
        </p:txBody>
      </p:sp>
      <p:sp>
        <p:nvSpPr>
          <p:cNvPr id="15" name="Text Placeholder 14"/>
          <p:cNvSpPr>
            <a:spLocks noGrp="1"/>
          </p:cNvSpPr>
          <p:nvPr>
            <p:ph type="body" sz="quarter" idx="11" hasCustomPrompt="1"/>
          </p:nvPr>
        </p:nvSpPr>
        <p:spPr>
          <a:xfrm>
            <a:off x="1235077" y="3962400"/>
            <a:ext cx="8464550" cy="914400"/>
          </a:xfrm>
        </p:spPr>
        <p:txBody>
          <a:bodyPr anchor="ctr"/>
          <a:lstStyle>
            <a:lvl1pPr>
              <a:lnSpc>
                <a:spcPct val="100000"/>
              </a:lnSpc>
              <a:defRPr sz="3000" b="0"/>
            </a:lvl1pPr>
          </a:lstStyle>
          <a:p>
            <a:pPr lvl="0"/>
            <a:r>
              <a:rPr lang="vi-VN"/>
              <a:t>Presentation date</a:t>
            </a:r>
            <a:endParaRPr lang="en-US"/>
          </a:p>
        </p:txBody>
      </p:sp>
      <p:sp>
        <p:nvSpPr>
          <p:cNvPr id="17" name="Rectangle 3"/>
          <p:cNvSpPr>
            <a:spLocks/>
          </p:cNvSpPr>
          <p:nvPr userDrawn="1"/>
        </p:nvSpPr>
        <p:spPr bwMode="auto">
          <a:xfrm>
            <a:off x="1200151" y="12445605"/>
            <a:ext cx="11958638" cy="410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nchor="ctr">
            <a:spAutoFit/>
          </a:bodyPr>
          <a:lstStyle>
            <a:lvl1pPr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a:ln>
                  <a:noFill/>
                </a:ln>
                <a:solidFill>
                  <a:srgbClr val="A6AAA9"/>
                </a:solidFill>
                <a:effectLst/>
                <a:uLnTx/>
                <a:uFillTx/>
                <a:latin typeface="Helvetica" panose="020B0604020202020204" pitchFamily="34" charset="0"/>
                <a:ea typeface="MS PGothic" panose="020B0600070205080204" pitchFamily="34" charset="-128"/>
                <a:sym typeface="Helvetica" panose="020B0604020202020204" pitchFamily="34" charset="0"/>
              </a:rPr>
              <a:t>Proprietary and Confidential. Copyright 2016, The HDF Group.</a:t>
            </a:r>
          </a:p>
        </p:txBody>
      </p:sp>
      <p:sp>
        <p:nvSpPr>
          <p:cNvPr id="18" name="Line 2"/>
          <p:cNvSpPr>
            <a:spLocks noChangeShapeType="1"/>
          </p:cNvSpPr>
          <p:nvPr userDrawn="1"/>
        </p:nvSpPr>
        <p:spPr bwMode="auto">
          <a:xfrm>
            <a:off x="-76200" y="6172200"/>
            <a:ext cx="24460200" cy="0"/>
          </a:xfrm>
          <a:prstGeom prst="line">
            <a:avLst/>
          </a:prstGeom>
          <a:noFill/>
          <a:ln w="50800">
            <a:solidFill>
              <a:srgbClr val="002452"/>
            </a:solidFill>
            <a:round/>
            <a:headEnd/>
            <a:tailEnd/>
          </a:ln>
          <a:extLst>
            <a:ext uri="{909E8E84-426E-40DD-AFC4-6F175D3DCCD1}">
              <a14:hiddenFill xmlns:a14="http://schemas.microsoft.com/office/drawing/2010/main">
                <a:noFill/>
              </a14:hiddenFill>
            </a:ext>
          </a:extLst>
        </p:spPr>
        <p:txBody>
          <a:bodyPr lIns="50800" tIns="50800" rIns="50800" bIns="50800" anchor="ctr"/>
          <a:lstStyle/>
          <a:p>
            <a:pPr marL="0" marR="0" lvl="0" indent="0" algn="l" defTabSz="18288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Helvetica Light"/>
            </a:endParaRPr>
          </a:p>
        </p:txBody>
      </p:sp>
    </p:spTree>
    <p:extLst>
      <p:ext uri="{BB962C8B-B14F-4D97-AF65-F5344CB8AC3E}">
        <p14:creationId xmlns:p14="http://schemas.microsoft.com/office/powerpoint/2010/main" val="36548233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0366376" y="4114800"/>
            <a:ext cx="12104688" cy="76073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sym typeface="Helvetica Light" charset="0"/>
            </a:endParaRPr>
          </a:p>
        </p:txBody>
      </p:sp>
      <p:sp>
        <p:nvSpPr>
          <p:cNvPr id="4" name="Text Placeholder 3"/>
          <p:cNvSpPr>
            <a:spLocks noGrp="1"/>
          </p:cNvSpPr>
          <p:nvPr>
            <p:ph type="body" sz="half" idx="2"/>
          </p:nvPr>
        </p:nvSpPr>
        <p:spPr>
          <a:xfrm>
            <a:off x="1679576" y="4114800"/>
            <a:ext cx="7864476" cy="7623176"/>
          </a:xfrm>
        </p:spPr>
        <p:txBody>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Click to edit Master text styles</a:t>
            </a:r>
          </a:p>
        </p:txBody>
      </p:sp>
      <p:sp>
        <p:nvSpPr>
          <p:cNvPr id="6" name="Title 1"/>
          <p:cNvSpPr>
            <a:spLocks noGrp="1"/>
          </p:cNvSpPr>
          <p:nvPr>
            <p:ph type="title"/>
          </p:nvPr>
        </p:nvSpPr>
        <p:spPr>
          <a:xfrm>
            <a:off x="1679577" y="1203326"/>
            <a:ext cx="15465426" cy="1016000"/>
          </a:xfrm>
        </p:spPr>
        <p:txBody>
          <a:bodyPr/>
          <a:lstStyle/>
          <a:p>
            <a:r>
              <a:rPr lang="vi-VN"/>
              <a:t>Click to edit Master title style</a:t>
            </a:r>
            <a:endParaRPr lang="en-US"/>
          </a:p>
        </p:txBody>
      </p:sp>
      <p:sp>
        <p:nvSpPr>
          <p:cNvPr id="9" name="Rectangle 15"/>
          <p:cNvSpPr>
            <a:spLocks/>
          </p:cNvSpPr>
          <p:nvPr userDrawn="1"/>
        </p:nvSpPr>
        <p:spPr bwMode="auto">
          <a:xfrm>
            <a:off x="0" y="1203326"/>
            <a:ext cx="282576" cy="1016000"/>
          </a:xfrm>
          <a:prstGeom prst="rect">
            <a:avLst/>
          </a:prstGeom>
          <a:solidFill>
            <a:srgbClr val="70BF4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50800" tIns="50800" rIns="50800" bIns="50800" anchor="ctr"/>
          <a:lstStyle/>
          <a:p>
            <a:pPr marL="0" marR="0" lvl="0" indent="0" algn="ctr" defTabSz="1828800" rtl="0" eaLnBrk="1" fontAlgn="auto" latinLnBrk="0" hangingPunct="1">
              <a:lnSpc>
                <a:spcPct val="100000"/>
              </a:lnSpc>
              <a:spcBef>
                <a:spcPts val="0"/>
              </a:spcBef>
              <a:spcAft>
                <a:spcPts val="0"/>
              </a:spcAft>
              <a:buClrTx/>
              <a:buSzTx/>
              <a:buFontTx/>
              <a:buNone/>
              <a:tabLst/>
              <a:defRPr/>
            </a:pPr>
            <a:endParaRPr kumimoji="0" lang="en-US" altLang="en-US" sz="3200" b="0" i="0" u="none" strike="noStrike" kern="1200" cap="none" spc="0" normalizeH="0" baseline="0" noProof="0">
              <a:ln>
                <a:noFill/>
              </a:ln>
              <a:solidFill>
                <a:srgbClr val="FFFFFF"/>
              </a:solidFill>
              <a:effectLst/>
              <a:uLnTx/>
              <a:uFillTx/>
              <a:latin typeface="Helvetica Light"/>
            </a:endParaRPr>
          </a:p>
        </p:txBody>
      </p:sp>
    </p:spTree>
    <p:extLst>
      <p:ext uri="{BB962C8B-B14F-4D97-AF65-F5344CB8AC3E}">
        <p14:creationId xmlns:p14="http://schemas.microsoft.com/office/powerpoint/2010/main" val="7868870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ustom titl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588341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689100" y="1203325"/>
            <a:ext cx="16903700" cy="1016000"/>
          </a:xfrm>
        </p:spPr>
        <p:txBody>
          <a:bodyPr/>
          <a:lstStyle/>
          <a:p>
            <a:r>
              <a:rPr lang="vi-VN"/>
              <a:t>Click to edit Master title style</a:t>
            </a:r>
            <a:endParaRPr lang="en-US"/>
          </a:p>
        </p:txBody>
      </p:sp>
      <p:sp>
        <p:nvSpPr>
          <p:cNvPr id="3" name="Content Placeholder 2"/>
          <p:cNvSpPr>
            <a:spLocks noGrp="1"/>
          </p:cNvSpPr>
          <p:nvPr>
            <p:ph sz="half" idx="1"/>
          </p:nvPr>
        </p:nvSpPr>
        <p:spPr>
          <a:xfrm>
            <a:off x="1689100" y="3238500"/>
            <a:ext cx="10426700" cy="9207500"/>
          </a:xfrm>
        </p:spPr>
        <p:txBody>
          <a:bodyPr/>
          <a:lstStyle>
            <a:lvl1pPr>
              <a:buClr>
                <a:srgbClr val="70BF41"/>
              </a:buClr>
              <a:buSzPct val="100000"/>
              <a:defRPr sz="3200">
                <a:solidFill>
                  <a:srgbClr val="52585F"/>
                </a:solidFill>
              </a:defRPr>
            </a:lvl1pPr>
            <a:lvl2pPr>
              <a:buClr>
                <a:srgbClr val="70BF41"/>
              </a:buClr>
              <a:buSzPct val="100000"/>
              <a:defRPr sz="3200">
                <a:solidFill>
                  <a:srgbClr val="52585F"/>
                </a:solidFill>
              </a:defRPr>
            </a:lvl2pPr>
            <a:lvl3pPr>
              <a:buClr>
                <a:srgbClr val="70BF41"/>
              </a:buClr>
              <a:buSzPct val="100000"/>
              <a:defRPr sz="3200">
                <a:solidFill>
                  <a:srgbClr val="52585F"/>
                </a:solidFill>
              </a:defRPr>
            </a:lvl3pPr>
            <a:lvl4pPr>
              <a:buClr>
                <a:srgbClr val="70BF41"/>
              </a:buClr>
              <a:buSzPct val="100000"/>
              <a:defRPr sz="3200">
                <a:solidFill>
                  <a:srgbClr val="52585F"/>
                </a:solidFill>
              </a:defRPr>
            </a:lvl4pPr>
            <a:lvl5pPr>
              <a:buClr>
                <a:srgbClr val="70BF41"/>
              </a:buClr>
              <a:buSzPct val="100000"/>
              <a:defRPr sz="3200">
                <a:solidFill>
                  <a:srgbClr val="52585F"/>
                </a:solidFill>
              </a:defRPr>
            </a:lvl5pPr>
          </a:lstStyle>
          <a:p>
            <a:pPr lvl="0"/>
            <a:r>
              <a:rPr lang="vi-VN" dirty="0"/>
              <a:t>Click to edit Master text styles</a:t>
            </a:r>
          </a:p>
          <a:p>
            <a:pPr lvl="1"/>
            <a:r>
              <a:rPr lang="vi-VN" dirty="0"/>
              <a:t>Second level</a:t>
            </a:r>
          </a:p>
          <a:p>
            <a:pPr lvl="2"/>
            <a:r>
              <a:rPr lang="vi-VN" dirty="0"/>
              <a:t>Third level</a:t>
            </a:r>
          </a:p>
          <a:p>
            <a:pPr lvl="3"/>
            <a:r>
              <a:rPr lang="vi-VN" dirty="0"/>
              <a:t>Fourth level</a:t>
            </a:r>
          </a:p>
          <a:p>
            <a:pPr lvl="4"/>
            <a:r>
              <a:rPr lang="vi-VN" dirty="0"/>
              <a:t>Fifth level</a:t>
            </a:r>
            <a:endParaRPr lang="en-US" dirty="0"/>
          </a:p>
        </p:txBody>
      </p:sp>
      <p:sp>
        <p:nvSpPr>
          <p:cNvPr id="4" name="Content Placeholder 3"/>
          <p:cNvSpPr>
            <a:spLocks noGrp="1"/>
          </p:cNvSpPr>
          <p:nvPr>
            <p:ph sz="half" idx="2"/>
          </p:nvPr>
        </p:nvSpPr>
        <p:spPr>
          <a:xfrm>
            <a:off x="12268200" y="3238500"/>
            <a:ext cx="10426700" cy="9207500"/>
          </a:xfrm>
        </p:spPr>
        <p:txBody>
          <a:bodyPr/>
          <a:lstStyle>
            <a:lvl1pPr>
              <a:buClr>
                <a:srgbClr val="70BF41"/>
              </a:buClr>
              <a:buSzPct val="100000"/>
              <a:defRPr sz="3200">
                <a:solidFill>
                  <a:srgbClr val="52585F"/>
                </a:solidFill>
              </a:defRPr>
            </a:lvl1pPr>
            <a:lvl2pPr>
              <a:buClr>
                <a:srgbClr val="70BF41"/>
              </a:buClr>
              <a:buSzPct val="100000"/>
              <a:defRPr sz="3200">
                <a:solidFill>
                  <a:srgbClr val="52585F"/>
                </a:solidFill>
              </a:defRPr>
            </a:lvl2pPr>
            <a:lvl3pPr>
              <a:buClr>
                <a:srgbClr val="70BF41"/>
              </a:buClr>
              <a:buSzPct val="100000"/>
              <a:defRPr sz="3200">
                <a:solidFill>
                  <a:srgbClr val="52585F"/>
                </a:solidFill>
              </a:defRPr>
            </a:lvl3pPr>
            <a:lvl4pPr>
              <a:buClr>
                <a:srgbClr val="70BF41"/>
              </a:buClr>
              <a:buSzPct val="100000"/>
              <a:defRPr sz="3200">
                <a:solidFill>
                  <a:srgbClr val="52585F"/>
                </a:solidFill>
              </a:defRPr>
            </a:lvl4pPr>
            <a:lvl5pPr>
              <a:buClr>
                <a:srgbClr val="70BF41"/>
              </a:buClr>
              <a:buSzPct val="100000"/>
              <a:defRPr sz="3200">
                <a:solidFill>
                  <a:srgbClr val="52585F"/>
                </a:solidFill>
              </a:defRPr>
            </a:lvl5pPr>
          </a:lstStyle>
          <a:p>
            <a:pPr lvl="0"/>
            <a:r>
              <a:rPr lang="vi-VN" dirty="0"/>
              <a:t>Click to edit Master text styles</a:t>
            </a:r>
          </a:p>
          <a:p>
            <a:pPr lvl="1"/>
            <a:r>
              <a:rPr lang="vi-VN" dirty="0"/>
              <a:t>Second level</a:t>
            </a:r>
          </a:p>
          <a:p>
            <a:pPr lvl="2"/>
            <a:r>
              <a:rPr lang="vi-VN" dirty="0"/>
              <a:t>Third level</a:t>
            </a:r>
          </a:p>
          <a:p>
            <a:pPr lvl="3"/>
            <a:r>
              <a:rPr lang="vi-VN" dirty="0"/>
              <a:t>Fourth level</a:t>
            </a:r>
          </a:p>
          <a:p>
            <a:pPr lvl="4"/>
            <a:r>
              <a:rPr lang="vi-VN" dirty="0"/>
              <a:t>Fifth level</a:t>
            </a:r>
            <a:endParaRPr lang="en-US" dirty="0"/>
          </a:p>
        </p:txBody>
      </p:sp>
      <p:sp>
        <p:nvSpPr>
          <p:cNvPr id="7" name="Rectangle 15"/>
          <p:cNvSpPr>
            <a:spLocks/>
          </p:cNvSpPr>
          <p:nvPr userDrawn="1"/>
        </p:nvSpPr>
        <p:spPr bwMode="auto">
          <a:xfrm>
            <a:off x="0" y="1203325"/>
            <a:ext cx="282575" cy="1016000"/>
          </a:xfrm>
          <a:prstGeom prst="rect">
            <a:avLst/>
          </a:prstGeom>
          <a:solidFill>
            <a:srgbClr val="70BF4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spTree>
    <p:extLst>
      <p:ext uri="{BB962C8B-B14F-4D97-AF65-F5344CB8AC3E}">
        <p14:creationId xmlns:p14="http://schemas.microsoft.com/office/powerpoint/2010/main" val="245727534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10366375" y="4114800"/>
            <a:ext cx="12344400" cy="76073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dirty="0"/>
              <a:t>Click to edit Master text styles</a:t>
            </a:r>
          </a:p>
          <a:p>
            <a:pPr lvl="1"/>
            <a:r>
              <a:rPr lang="vi-VN" dirty="0"/>
              <a:t>Second level</a:t>
            </a:r>
          </a:p>
          <a:p>
            <a:pPr lvl="2"/>
            <a:r>
              <a:rPr lang="vi-VN" dirty="0"/>
              <a:t>Third level</a:t>
            </a:r>
          </a:p>
          <a:p>
            <a:pPr lvl="3"/>
            <a:r>
              <a:rPr lang="vi-VN" dirty="0"/>
              <a:t>Fourth level</a:t>
            </a:r>
          </a:p>
          <a:p>
            <a:pPr lvl="4"/>
            <a:r>
              <a:rPr lang="vi-VN" dirty="0"/>
              <a:t>Fifth level</a:t>
            </a:r>
            <a:endParaRPr lang="en-US" dirty="0"/>
          </a:p>
        </p:txBody>
      </p:sp>
      <p:sp>
        <p:nvSpPr>
          <p:cNvPr id="4" name="Text Placeholder 3"/>
          <p:cNvSpPr>
            <a:spLocks noGrp="1"/>
          </p:cNvSpPr>
          <p:nvPr>
            <p:ph type="body" sz="half" idx="2"/>
          </p:nvPr>
        </p:nvSpPr>
        <p:spPr>
          <a:xfrm>
            <a:off x="1679575" y="4114800"/>
            <a:ext cx="7864475" cy="7623175"/>
          </a:xfrm>
        </p:spPr>
        <p:txBody>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dirty="0"/>
              <a:t>Click to edit Master text styles</a:t>
            </a:r>
          </a:p>
        </p:txBody>
      </p:sp>
      <p:sp>
        <p:nvSpPr>
          <p:cNvPr id="6" name="Title 1"/>
          <p:cNvSpPr>
            <a:spLocks noGrp="1"/>
          </p:cNvSpPr>
          <p:nvPr>
            <p:ph type="title"/>
          </p:nvPr>
        </p:nvSpPr>
        <p:spPr>
          <a:xfrm>
            <a:off x="1679575" y="1203325"/>
            <a:ext cx="15465425" cy="1016000"/>
          </a:xfrm>
        </p:spPr>
        <p:txBody>
          <a:bodyPr/>
          <a:lstStyle/>
          <a:p>
            <a:r>
              <a:rPr lang="vi-VN"/>
              <a:t>Click to edit Master title style</a:t>
            </a:r>
            <a:endParaRPr lang="en-US" dirty="0"/>
          </a:p>
        </p:txBody>
      </p:sp>
      <p:sp>
        <p:nvSpPr>
          <p:cNvPr id="9" name="Rectangle 15"/>
          <p:cNvSpPr>
            <a:spLocks/>
          </p:cNvSpPr>
          <p:nvPr userDrawn="1"/>
        </p:nvSpPr>
        <p:spPr bwMode="auto">
          <a:xfrm>
            <a:off x="0" y="1203325"/>
            <a:ext cx="282575" cy="1016000"/>
          </a:xfrm>
          <a:prstGeom prst="rect">
            <a:avLst/>
          </a:prstGeom>
          <a:solidFill>
            <a:srgbClr val="70BF4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spTree>
    <p:extLst>
      <p:ext uri="{BB962C8B-B14F-4D97-AF65-F5344CB8AC3E}">
        <p14:creationId xmlns:p14="http://schemas.microsoft.com/office/powerpoint/2010/main" val="65729826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Divider image">
    <p:bg>
      <p:bgPr>
        <a:solidFill>
          <a:srgbClr val="154F8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72692" y="6076122"/>
            <a:ext cx="21031200" cy="1152525"/>
          </a:xfrm>
          <a:prstGeom prst="rect">
            <a:avLst/>
          </a:prstGeom>
        </p:spPr>
        <p:txBody>
          <a:bodyPr anchor="b"/>
          <a:lstStyle>
            <a:lvl1pPr algn="ctr">
              <a:defRPr sz="6000">
                <a:solidFill>
                  <a:srgbClr val="618339"/>
                </a:solidFill>
              </a:defRPr>
            </a:lvl1pPr>
          </a:lstStyle>
          <a:p>
            <a:r>
              <a:rPr lang="vi-VN" dirty="0"/>
              <a:t>Click to edit Master title style</a:t>
            </a:r>
            <a:endParaRPr lang="en-US" dirty="0"/>
          </a:p>
        </p:txBody>
      </p:sp>
      <p:sp>
        <p:nvSpPr>
          <p:cNvPr id="3" name="Text Placeholder 2"/>
          <p:cNvSpPr>
            <a:spLocks noGrp="1"/>
          </p:cNvSpPr>
          <p:nvPr>
            <p:ph type="body" idx="1"/>
          </p:nvPr>
        </p:nvSpPr>
        <p:spPr>
          <a:xfrm>
            <a:off x="1652814" y="7248525"/>
            <a:ext cx="21031200" cy="904875"/>
          </a:xfrm>
          <a:prstGeom prst="rect">
            <a:avLst/>
          </a:prstGeom>
        </p:spPr>
        <p:txBody>
          <a:bodyPr anchor="ctr"/>
          <a:lstStyle>
            <a:lvl1pPr marL="0" indent="0" algn="ctr">
              <a:buNone/>
              <a:defRPr sz="3600" b="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vi-VN"/>
              <a:t>Click to edit Master text styles</a:t>
            </a:r>
          </a:p>
        </p:txBody>
      </p:sp>
    </p:spTree>
    <p:extLst>
      <p:ext uri="{BB962C8B-B14F-4D97-AF65-F5344CB8AC3E}">
        <p14:creationId xmlns:p14="http://schemas.microsoft.com/office/powerpoint/2010/main" val="40929360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icon">
    <p:bg>
      <p:bgPr>
        <a:solidFill>
          <a:srgbClr val="002352"/>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1672692" y="6076122"/>
            <a:ext cx="21031200" cy="1152525"/>
          </a:xfrm>
          <a:prstGeom prst="rect">
            <a:avLst/>
          </a:prstGeom>
        </p:spPr>
        <p:txBody>
          <a:bodyPr anchor="b"/>
          <a:lstStyle>
            <a:lvl1pPr algn="ctr">
              <a:defRPr sz="6000">
                <a:solidFill>
                  <a:srgbClr val="618339"/>
                </a:solidFill>
              </a:defRPr>
            </a:lvl1pPr>
          </a:lstStyle>
          <a:p>
            <a:r>
              <a:rPr lang="vi-VN" dirty="0"/>
              <a:t>Click to edit Master title style</a:t>
            </a:r>
            <a:endParaRPr lang="en-US" dirty="0"/>
          </a:p>
        </p:txBody>
      </p:sp>
      <p:sp>
        <p:nvSpPr>
          <p:cNvPr id="9" name="Text Placeholder 2"/>
          <p:cNvSpPr>
            <a:spLocks noGrp="1"/>
          </p:cNvSpPr>
          <p:nvPr>
            <p:ph type="body" idx="1"/>
          </p:nvPr>
        </p:nvSpPr>
        <p:spPr>
          <a:xfrm>
            <a:off x="1652814" y="7248525"/>
            <a:ext cx="21031200" cy="904875"/>
          </a:xfrm>
          <a:prstGeom prst="rect">
            <a:avLst/>
          </a:prstGeom>
        </p:spPr>
        <p:txBody>
          <a:bodyPr anchor="ctr"/>
          <a:lstStyle>
            <a:lvl1pPr marL="0" indent="0" algn="ctr">
              <a:buNone/>
              <a:defRPr sz="3600" b="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vi-VN"/>
              <a:t>Click to edit Master text styles</a:t>
            </a:r>
          </a:p>
        </p:txBody>
      </p:sp>
    </p:spTree>
    <p:extLst>
      <p:ext uri="{BB962C8B-B14F-4D97-AF65-F5344CB8AC3E}">
        <p14:creationId xmlns:p14="http://schemas.microsoft.com/office/powerpoint/2010/main" val="17490373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Cover">
    <p:spTree>
      <p:nvGrpSpPr>
        <p:cNvPr id="1" name=""/>
        <p:cNvGrpSpPr/>
        <p:nvPr/>
      </p:nvGrpSpPr>
      <p:grpSpPr>
        <a:xfrm>
          <a:off x="0" y="0"/>
          <a:ext cx="0" cy="0"/>
          <a:chOff x="0" y="0"/>
          <a:chExt cx="0" cy="0"/>
        </a:xfrm>
      </p:grpSpPr>
      <p:sp>
        <p:nvSpPr>
          <p:cNvPr id="2" name="Title 1"/>
          <p:cNvSpPr>
            <a:spLocks noGrp="1"/>
          </p:cNvSpPr>
          <p:nvPr>
            <p:ph type="title"/>
          </p:nvPr>
        </p:nvSpPr>
        <p:spPr>
          <a:xfrm>
            <a:off x="1235075" y="1967163"/>
            <a:ext cx="8464045" cy="1566612"/>
          </a:xfrm>
        </p:spPr>
        <p:txBody>
          <a:bodyPr/>
          <a:lstStyle>
            <a:lvl1pPr>
              <a:defRPr>
                <a:solidFill>
                  <a:srgbClr val="155FA0"/>
                </a:solidFill>
              </a:defRPr>
            </a:lvl1pPr>
          </a:lstStyle>
          <a:p>
            <a:r>
              <a:rPr lang="en-US" dirty="0"/>
              <a:t>Click to edit Master title style</a:t>
            </a:r>
          </a:p>
        </p:txBody>
      </p:sp>
      <p:pic>
        <p:nvPicPr>
          <p:cNvPr id="7" name="Picture 6" descr="pasted-image.pdf"/>
          <p:cNvPicPr>
            <a:picLocks noChangeAspect="1"/>
          </p:cNvPicPr>
          <p:nvPr userDrawn="1"/>
        </p:nvPicPr>
        <p:blipFill>
          <a:blip r:embed="rId2">
            <a:alphaModFix amt="20000"/>
            <a:extLst>
              <a:ext uri="{28A0092B-C50C-407E-A947-70E740481C1C}">
                <a14:useLocalDpi xmlns:a14="http://schemas.microsoft.com/office/drawing/2010/main" val="0"/>
              </a:ext>
            </a:extLst>
          </a:blip>
          <a:srcRect/>
          <a:stretch>
            <a:fillRect/>
          </a:stretch>
        </p:blipFill>
        <p:spPr bwMode="auto">
          <a:xfrm>
            <a:off x="0" y="6270625"/>
            <a:ext cx="24384000" cy="302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8"/>
          <p:cNvSpPr>
            <a:spLocks/>
          </p:cNvSpPr>
          <p:nvPr userDrawn="1"/>
        </p:nvSpPr>
        <p:spPr bwMode="auto">
          <a:xfrm>
            <a:off x="0" y="1939925"/>
            <a:ext cx="320675" cy="1593850"/>
          </a:xfrm>
          <a:prstGeom prst="rect">
            <a:avLst/>
          </a:prstGeom>
          <a:solidFill>
            <a:srgbClr val="618339"/>
          </a:solidFill>
          <a:ln>
            <a:noFill/>
          </a:ln>
          <a:extLst/>
        </p:spPr>
        <p:txBody>
          <a:bodyPr lIns="50800" tIns="50800" rIns="50800" bIns="50800" anchor="ctr"/>
          <a:lstStyle/>
          <a:p>
            <a:pPr marL="0" marR="0" lvl="0" indent="0" algn="ctr" defTabSz="825500" rtl="0" eaLnBrk="1" fontAlgn="base" latinLnBrk="0" hangingPunct="0">
              <a:lnSpc>
                <a:spcPct val="100000"/>
              </a:lnSpc>
              <a:spcBef>
                <a:spcPct val="0"/>
              </a:spcBef>
              <a:spcAft>
                <a:spcPct val="0"/>
              </a:spcAft>
              <a:buClrTx/>
              <a:buSzTx/>
              <a:buFontTx/>
              <a:buNone/>
              <a:tabLst/>
              <a:defRPr/>
            </a:pPr>
            <a:endParaRPr kumimoji="0" lang="en-US" altLang="en-US" sz="3200" b="0" i="0" u="none" strike="noStrike" kern="1200" cap="none" spc="0" normalizeH="0" baseline="0" noProof="0">
              <a:ln>
                <a:noFill/>
              </a:ln>
              <a:solidFill>
                <a:srgbClr val="FFFFFF"/>
              </a:solidFill>
              <a:effectLst/>
              <a:uLnTx/>
              <a:uFillTx/>
              <a:latin typeface="Helvetica Light" pitchFamily="1" charset="0"/>
              <a:ea typeface="MS PGothic" panose="020B0600070205080204" pitchFamily="34" charset="-128"/>
              <a:cs typeface="+mn-cs"/>
              <a:sym typeface="Helvetica Light" pitchFamily="1" charset="0"/>
            </a:endParaRPr>
          </a:p>
        </p:txBody>
      </p:sp>
      <p:sp>
        <p:nvSpPr>
          <p:cNvPr id="15" name="Text Placeholder 14"/>
          <p:cNvSpPr>
            <a:spLocks noGrp="1"/>
          </p:cNvSpPr>
          <p:nvPr>
            <p:ph type="body" sz="quarter" idx="11" hasCustomPrompt="1"/>
          </p:nvPr>
        </p:nvSpPr>
        <p:spPr>
          <a:xfrm>
            <a:off x="1235075" y="3962400"/>
            <a:ext cx="8464550" cy="914400"/>
          </a:xfrm>
        </p:spPr>
        <p:txBody>
          <a:bodyPr anchor="ctr"/>
          <a:lstStyle>
            <a:lvl1pPr>
              <a:lnSpc>
                <a:spcPct val="100000"/>
              </a:lnSpc>
              <a:defRPr sz="3000" b="0"/>
            </a:lvl1pPr>
          </a:lstStyle>
          <a:p>
            <a:pPr lvl="0"/>
            <a:r>
              <a:rPr lang="vi-VN"/>
              <a:t>Presentation date</a:t>
            </a:r>
            <a:endParaRPr lang="en-US"/>
          </a:p>
        </p:txBody>
      </p:sp>
      <p:sp>
        <p:nvSpPr>
          <p:cNvPr id="17" name="Rectangle 3"/>
          <p:cNvSpPr>
            <a:spLocks/>
          </p:cNvSpPr>
          <p:nvPr userDrawn="1"/>
        </p:nvSpPr>
        <p:spPr bwMode="auto">
          <a:xfrm>
            <a:off x="1200150" y="12447588"/>
            <a:ext cx="11958638"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nchor="ctr">
            <a:spAutoFit/>
          </a:bodyPr>
          <a:lstStyle>
            <a:lvl1pPr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marL="0" marR="0" lvl="0" indent="0" algn="l" defTabSz="457200" rtl="0" eaLnBrk="1" fontAlgn="base" latinLnBrk="0" hangingPunct="0">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A6AAA9"/>
                </a:solidFill>
                <a:effectLst/>
                <a:uLnTx/>
                <a:uFillTx/>
                <a:latin typeface="Helvetica" panose="020B0604020202020204" pitchFamily="34" charset="0"/>
                <a:ea typeface="MS PGothic" panose="020B0600070205080204" pitchFamily="34" charset="-128"/>
                <a:cs typeface="+mn-cs"/>
                <a:sym typeface="Helvetica" panose="020B0604020202020204" pitchFamily="34" charset="0"/>
              </a:rPr>
              <a:t>Proprietary and Confidential. Copyright 2017, The HDF Group.</a:t>
            </a:r>
          </a:p>
        </p:txBody>
      </p:sp>
      <p:sp>
        <p:nvSpPr>
          <p:cNvPr id="18" name="Line 2"/>
          <p:cNvSpPr>
            <a:spLocks noChangeShapeType="1"/>
          </p:cNvSpPr>
          <p:nvPr userDrawn="1"/>
        </p:nvSpPr>
        <p:spPr bwMode="auto">
          <a:xfrm>
            <a:off x="-76200" y="6172200"/>
            <a:ext cx="24460200" cy="0"/>
          </a:xfrm>
          <a:prstGeom prst="line">
            <a:avLst/>
          </a:prstGeom>
          <a:noFill/>
          <a:ln w="50800">
            <a:solidFill>
              <a:srgbClr val="002452"/>
            </a:solidFill>
            <a:round/>
            <a:headEnd/>
            <a:tailEnd/>
          </a:ln>
          <a:extLst>
            <a:ext uri="{909E8E84-426E-40DD-AFC4-6F175D3DCCD1}">
              <a14:hiddenFill xmlns:a14="http://schemas.microsoft.com/office/drawing/2010/main">
                <a:noFill/>
              </a14:hiddenFill>
            </a:ext>
          </a:extLst>
        </p:spPr>
        <p:txBody>
          <a:bodyPr lIns="50800" tIns="50800" rIns="50800" bIns="50800" anchor="ctr"/>
          <a:lstStyle/>
          <a:p>
            <a:pPr marL="0" marR="0" lvl="0" indent="0" algn="l" defTabSz="825500" rtl="0" eaLnBrk="0" fontAlgn="base" latinLnBrk="0" hangingPunct="0">
              <a:lnSpc>
                <a:spcPct val="100000"/>
              </a:lnSpc>
              <a:spcBef>
                <a:spcPct val="0"/>
              </a:spcBef>
              <a:spcAft>
                <a:spcPct val="0"/>
              </a:spcAft>
              <a:buClrTx/>
              <a:buSzTx/>
              <a:buFontTx/>
              <a:buNone/>
              <a:tabLst/>
              <a:defRPr/>
            </a:pPr>
            <a:endParaRPr kumimoji="0" lang="en-US" sz="5000" b="0" i="0" u="none" strike="noStrike" kern="1200" cap="none" spc="0" normalizeH="0" baseline="0" noProof="0">
              <a:ln>
                <a:noFill/>
              </a:ln>
              <a:solidFill>
                <a:srgbClr val="000000"/>
              </a:solidFill>
              <a:effectLst/>
              <a:uLnTx/>
              <a:uFillTx/>
              <a:latin typeface="Helvetica Light" pitchFamily="1" charset="0"/>
              <a:ea typeface="MS PGothic" panose="020B0600070205080204" pitchFamily="34" charset="-128"/>
              <a:cs typeface="+mn-cs"/>
              <a:sym typeface="Helvetica Light" pitchFamily="1" charset="0"/>
            </a:endParaRPr>
          </a:p>
        </p:txBody>
      </p:sp>
      <p:pic>
        <p:nvPicPr>
          <p:cNvPr id="10" name="Picture 9">
            <a:extLst>
              <a:ext uri="{FF2B5EF4-FFF2-40B4-BE49-F238E27FC236}">
                <a16:creationId xmlns:a16="http://schemas.microsoft.com/office/drawing/2014/main" id="{320E4178-DF31-44F4-9979-D89ABF227F47}"/>
              </a:ext>
            </a:extLst>
          </p:cNvPr>
          <p:cNvPicPr>
            <a:picLocks noChangeAspect="1"/>
          </p:cNvPicPr>
          <p:nvPr userDrawn="1"/>
        </p:nvPicPr>
        <p:blipFill>
          <a:blip r:embed="rId3"/>
          <a:stretch>
            <a:fillRect/>
          </a:stretch>
        </p:blipFill>
        <p:spPr>
          <a:xfrm>
            <a:off x="1200150" y="10600406"/>
            <a:ext cx="3731135" cy="1658282"/>
          </a:xfrm>
          <a:prstGeom prst="rect">
            <a:avLst/>
          </a:prstGeom>
        </p:spPr>
      </p:pic>
    </p:spTree>
    <p:extLst>
      <p:ext uri="{BB962C8B-B14F-4D97-AF65-F5344CB8AC3E}">
        <p14:creationId xmlns:p14="http://schemas.microsoft.com/office/powerpoint/2010/main" val="13874967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0366375" y="4114800"/>
            <a:ext cx="12104688" cy="76073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sym typeface="Helvetica Light" charset="0"/>
            </a:endParaRPr>
          </a:p>
        </p:txBody>
      </p:sp>
      <p:sp>
        <p:nvSpPr>
          <p:cNvPr id="4" name="Text Placeholder 3"/>
          <p:cNvSpPr>
            <a:spLocks noGrp="1"/>
          </p:cNvSpPr>
          <p:nvPr>
            <p:ph type="body" sz="half" idx="2"/>
          </p:nvPr>
        </p:nvSpPr>
        <p:spPr>
          <a:xfrm>
            <a:off x="1679575" y="4114800"/>
            <a:ext cx="7864475" cy="7623175"/>
          </a:xfrm>
        </p:spPr>
        <p:txBody>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dirty="0"/>
              <a:t>Click to edit Master text styles</a:t>
            </a:r>
          </a:p>
        </p:txBody>
      </p:sp>
      <p:sp>
        <p:nvSpPr>
          <p:cNvPr id="6" name="Title 1"/>
          <p:cNvSpPr>
            <a:spLocks noGrp="1"/>
          </p:cNvSpPr>
          <p:nvPr>
            <p:ph type="title"/>
          </p:nvPr>
        </p:nvSpPr>
        <p:spPr>
          <a:xfrm>
            <a:off x="1679575" y="1203325"/>
            <a:ext cx="15465425" cy="1016000"/>
          </a:xfrm>
        </p:spPr>
        <p:txBody>
          <a:bodyPr/>
          <a:lstStyle/>
          <a:p>
            <a:r>
              <a:rPr lang="vi-VN"/>
              <a:t>Click to edit Master title style</a:t>
            </a:r>
            <a:endParaRPr lang="en-US" dirty="0"/>
          </a:p>
        </p:txBody>
      </p:sp>
      <p:sp>
        <p:nvSpPr>
          <p:cNvPr id="9" name="Rectangle 15"/>
          <p:cNvSpPr>
            <a:spLocks/>
          </p:cNvSpPr>
          <p:nvPr userDrawn="1"/>
        </p:nvSpPr>
        <p:spPr bwMode="auto">
          <a:xfrm>
            <a:off x="0" y="1203325"/>
            <a:ext cx="282575" cy="1016000"/>
          </a:xfrm>
          <a:prstGeom prst="rect">
            <a:avLst/>
          </a:prstGeom>
          <a:solidFill>
            <a:srgbClr val="70BF4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spTree>
    <p:extLst>
      <p:ext uri="{BB962C8B-B14F-4D97-AF65-F5344CB8AC3E}">
        <p14:creationId xmlns:p14="http://schemas.microsoft.com/office/powerpoint/2010/main" val="217835028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7" name="Oval 12"/>
          <p:cNvSpPr>
            <a:spLocks/>
          </p:cNvSpPr>
          <p:nvPr userDrawn="1"/>
        </p:nvSpPr>
        <p:spPr bwMode="auto">
          <a:xfrm>
            <a:off x="22471063" y="1347788"/>
            <a:ext cx="725487" cy="727075"/>
          </a:xfrm>
          <a:prstGeom prst="ellipse">
            <a:avLst/>
          </a:prstGeom>
          <a:solidFill>
            <a:srgbClr val="70BF41"/>
          </a:solidFill>
          <a:ln>
            <a:noFill/>
          </a:ln>
          <a:extLst>
            <a:ext uri="{91240B29-F687-4F45-9708-019B960494DF}">
              <a14:hiddenLine xmlns:a14="http://schemas.microsoft.com/office/drawing/2010/main" w="9525">
                <a:solidFill>
                  <a:srgbClr val="000000"/>
                </a:solidFill>
                <a:round/>
                <a:headEnd/>
                <a:tailEnd/>
              </a14:hiddenLine>
            </a:ext>
          </a:extLst>
        </p:spPr>
        <p:txBody>
          <a:bodyPr lIns="50800" tIns="50800" rIns="50800" bIns="50800" anchor="ctr"/>
          <a:lstStyle/>
          <a:p>
            <a:pPr algn="ctr" eaLnBrk="1"/>
            <a:endParaRPr lang="en-US" altLang="en-US" sz="3200">
              <a:solidFill>
                <a:srgbClr val="70BF41"/>
              </a:solidFill>
            </a:endParaRPr>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hasCustomPrompt="1"/>
          </p:nvPr>
        </p:nvSpPr>
        <p:spPr>
          <a:xfrm>
            <a:off x="1886672" y="7092950"/>
            <a:ext cx="4419600" cy="4946650"/>
          </a:xfrm>
        </p:spPr>
        <p:txBody>
          <a:bodyPr/>
          <a:lstStyle>
            <a:lvl1pPr>
              <a:defRPr b="1"/>
            </a:lvl1pPr>
            <a:lvl2pPr>
              <a:defRPr sz="4000" b="0">
                <a:latin typeface="Helvetica" charset="0"/>
                <a:ea typeface="Helvetica" charset="0"/>
                <a:cs typeface="Helvetica" charset="0"/>
              </a:defRPr>
            </a:lvl2pPr>
            <a:lvl3pPr>
              <a:defRPr sz="3000" b="1">
                <a:latin typeface="Helvetica" charset="0"/>
                <a:ea typeface="Helvetica" charset="0"/>
                <a:cs typeface="Helvetica" charset="0"/>
              </a:defRPr>
            </a:lvl3pPr>
            <a:lvl4pPr>
              <a:defRPr sz="3000">
                <a:latin typeface="Helvetica" charset="0"/>
                <a:ea typeface="Helvetica" charset="0"/>
                <a:cs typeface="Helvetica" charset="0"/>
              </a:defRPr>
            </a:lvl4pPr>
            <a:lvl5pPr>
              <a:defRPr sz="2400">
                <a:latin typeface="Helvetica" charset="0"/>
                <a:ea typeface="Helvetica" charset="0"/>
                <a:cs typeface="Helvetica" charset="0"/>
              </a:defRPr>
            </a:lvl5pPr>
          </a:lstStyle>
          <a:p>
            <a:pPr lvl="2"/>
            <a:r>
              <a:rPr lang="vi-VN"/>
              <a:t>Third </a:t>
            </a:r>
            <a:r>
              <a:rPr lang="vi-VN" dirty="0"/>
              <a:t>level</a:t>
            </a:r>
          </a:p>
          <a:p>
            <a:pPr lvl="3"/>
            <a:r>
              <a:rPr lang="vi-VN" dirty="0"/>
              <a:t>Fourth level</a:t>
            </a:r>
          </a:p>
          <a:p>
            <a:pPr lvl="4"/>
            <a:r>
              <a:rPr lang="vi-VN" dirty="0"/>
              <a:t>Fifth level</a:t>
            </a:r>
            <a:endParaRPr lang="en-US" dirty="0"/>
          </a:p>
        </p:txBody>
      </p:sp>
      <p:sp>
        <p:nvSpPr>
          <p:cNvPr id="4" name="Rectangle 2"/>
          <p:cNvSpPr>
            <a:spLocks noGrp="1"/>
          </p:cNvSpPr>
          <p:nvPr>
            <p:ph type="sldNum" sz="quarter" idx="10"/>
          </p:nvPr>
        </p:nvSpPr>
        <p:spPr>
          <a:ln/>
        </p:spPr>
        <p:txBody>
          <a:bodyPr/>
          <a:lstStyle>
            <a:lvl1pPr>
              <a:defRPr/>
            </a:lvl1pPr>
          </a:lstStyle>
          <a:p>
            <a:pPr>
              <a:defRPr/>
            </a:pPr>
            <a:fld id="{6E8B4E5B-0FB4-41E7-BEC3-C3A5AF7F28BD}" type="slidenum">
              <a:rPr lang="en-US" altLang="en-US"/>
              <a:pPr>
                <a:defRPr/>
              </a:pPr>
              <a:t>‹#›</a:t>
            </a:fld>
            <a:endParaRPr lang="en-US" altLang="en-US"/>
          </a:p>
        </p:txBody>
      </p:sp>
      <p:sp>
        <p:nvSpPr>
          <p:cNvPr id="6" name="Rectangle 15"/>
          <p:cNvSpPr>
            <a:spLocks/>
          </p:cNvSpPr>
          <p:nvPr userDrawn="1"/>
        </p:nvSpPr>
        <p:spPr bwMode="auto">
          <a:xfrm>
            <a:off x="0" y="1203325"/>
            <a:ext cx="282575" cy="1016000"/>
          </a:xfrm>
          <a:prstGeom prst="rect">
            <a:avLst/>
          </a:prstGeom>
          <a:solidFill>
            <a:srgbClr val="70BF4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sp>
        <p:nvSpPr>
          <p:cNvPr id="8" name="Content Placeholder 2"/>
          <p:cNvSpPr>
            <a:spLocks noGrp="1"/>
          </p:cNvSpPr>
          <p:nvPr>
            <p:ph idx="11" hasCustomPrompt="1"/>
          </p:nvPr>
        </p:nvSpPr>
        <p:spPr>
          <a:xfrm>
            <a:off x="7284172" y="7092950"/>
            <a:ext cx="4419600" cy="4946650"/>
          </a:xfrm>
        </p:spPr>
        <p:txBody>
          <a:bodyPr/>
          <a:lstStyle>
            <a:lvl1pPr>
              <a:defRPr b="1"/>
            </a:lvl1pPr>
            <a:lvl2pPr>
              <a:defRPr sz="4000" b="0">
                <a:latin typeface="Helvetica" charset="0"/>
                <a:ea typeface="Helvetica" charset="0"/>
                <a:cs typeface="Helvetica" charset="0"/>
              </a:defRPr>
            </a:lvl2pPr>
            <a:lvl3pPr>
              <a:defRPr sz="3000" b="1">
                <a:latin typeface="Helvetica" charset="0"/>
                <a:ea typeface="Helvetica" charset="0"/>
                <a:cs typeface="Helvetica" charset="0"/>
              </a:defRPr>
            </a:lvl3pPr>
            <a:lvl4pPr>
              <a:defRPr sz="3000">
                <a:latin typeface="Helvetica" charset="0"/>
                <a:ea typeface="Helvetica" charset="0"/>
                <a:cs typeface="Helvetica" charset="0"/>
              </a:defRPr>
            </a:lvl4pPr>
            <a:lvl5pPr>
              <a:defRPr sz="2400">
                <a:latin typeface="Helvetica" charset="0"/>
                <a:ea typeface="Helvetica" charset="0"/>
                <a:cs typeface="Helvetica" charset="0"/>
              </a:defRPr>
            </a:lvl5pPr>
          </a:lstStyle>
          <a:p>
            <a:pPr lvl="2"/>
            <a:r>
              <a:rPr lang="vi-VN"/>
              <a:t>Third </a:t>
            </a:r>
            <a:r>
              <a:rPr lang="vi-VN" dirty="0"/>
              <a:t>level</a:t>
            </a:r>
          </a:p>
          <a:p>
            <a:pPr lvl="3"/>
            <a:r>
              <a:rPr lang="vi-VN" dirty="0"/>
              <a:t>Fourth level</a:t>
            </a:r>
          </a:p>
          <a:p>
            <a:pPr lvl="4"/>
            <a:r>
              <a:rPr lang="vi-VN" dirty="0"/>
              <a:t>Fifth level</a:t>
            </a:r>
            <a:endParaRPr lang="en-US" dirty="0"/>
          </a:p>
        </p:txBody>
      </p:sp>
      <p:sp>
        <p:nvSpPr>
          <p:cNvPr id="9" name="Content Placeholder 2"/>
          <p:cNvSpPr>
            <a:spLocks noGrp="1"/>
          </p:cNvSpPr>
          <p:nvPr>
            <p:ph idx="12" hasCustomPrompt="1"/>
          </p:nvPr>
        </p:nvSpPr>
        <p:spPr>
          <a:xfrm>
            <a:off x="12681672" y="7092950"/>
            <a:ext cx="4419600" cy="4946650"/>
          </a:xfrm>
        </p:spPr>
        <p:txBody>
          <a:bodyPr/>
          <a:lstStyle>
            <a:lvl1pPr>
              <a:defRPr b="1"/>
            </a:lvl1pPr>
            <a:lvl2pPr>
              <a:defRPr sz="4000" b="0">
                <a:latin typeface="Helvetica" charset="0"/>
                <a:ea typeface="Helvetica" charset="0"/>
                <a:cs typeface="Helvetica" charset="0"/>
              </a:defRPr>
            </a:lvl2pPr>
            <a:lvl3pPr>
              <a:defRPr sz="3000" b="1">
                <a:latin typeface="Helvetica" charset="0"/>
                <a:ea typeface="Helvetica" charset="0"/>
                <a:cs typeface="Helvetica" charset="0"/>
              </a:defRPr>
            </a:lvl3pPr>
            <a:lvl4pPr>
              <a:defRPr sz="3000">
                <a:latin typeface="Helvetica" charset="0"/>
                <a:ea typeface="Helvetica" charset="0"/>
                <a:cs typeface="Helvetica" charset="0"/>
              </a:defRPr>
            </a:lvl4pPr>
            <a:lvl5pPr>
              <a:defRPr sz="2400">
                <a:latin typeface="Helvetica" charset="0"/>
                <a:ea typeface="Helvetica" charset="0"/>
                <a:cs typeface="Helvetica" charset="0"/>
              </a:defRPr>
            </a:lvl5pPr>
          </a:lstStyle>
          <a:p>
            <a:pPr lvl="2"/>
            <a:r>
              <a:rPr lang="vi-VN"/>
              <a:t>Third </a:t>
            </a:r>
            <a:r>
              <a:rPr lang="vi-VN" dirty="0"/>
              <a:t>level</a:t>
            </a:r>
          </a:p>
          <a:p>
            <a:pPr lvl="3"/>
            <a:r>
              <a:rPr lang="vi-VN" dirty="0"/>
              <a:t>Fourth level</a:t>
            </a:r>
          </a:p>
          <a:p>
            <a:pPr lvl="4"/>
            <a:r>
              <a:rPr lang="vi-VN" dirty="0"/>
              <a:t>Fifth level</a:t>
            </a:r>
            <a:endParaRPr lang="en-US" dirty="0"/>
          </a:p>
        </p:txBody>
      </p:sp>
      <p:sp>
        <p:nvSpPr>
          <p:cNvPr id="10" name="Content Placeholder 2"/>
          <p:cNvSpPr>
            <a:spLocks noGrp="1"/>
          </p:cNvSpPr>
          <p:nvPr>
            <p:ph idx="13" hasCustomPrompt="1"/>
          </p:nvPr>
        </p:nvSpPr>
        <p:spPr>
          <a:xfrm>
            <a:off x="18079172" y="7092950"/>
            <a:ext cx="4419600" cy="4946650"/>
          </a:xfrm>
        </p:spPr>
        <p:txBody>
          <a:bodyPr/>
          <a:lstStyle>
            <a:lvl1pPr>
              <a:defRPr b="1"/>
            </a:lvl1pPr>
            <a:lvl2pPr>
              <a:defRPr sz="4000" b="0">
                <a:latin typeface="Helvetica" charset="0"/>
                <a:ea typeface="Helvetica" charset="0"/>
                <a:cs typeface="Helvetica" charset="0"/>
              </a:defRPr>
            </a:lvl2pPr>
            <a:lvl3pPr>
              <a:defRPr sz="3000" b="1">
                <a:latin typeface="Helvetica" charset="0"/>
                <a:ea typeface="Helvetica" charset="0"/>
                <a:cs typeface="Helvetica" charset="0"/>
              </a:defRPr>
            </a:lvl3pPr>
            <a:lvl4pPr>
              <a:defRPr sz="3000">
                <a:latin typeface="Helvetica" charset="0"/>
                <a:ea typeface="Helvetica" charset="0"/>
                <a:cs typeface="Helvetica" charset="0"/>
              </a:defRPr>
            </a:lvl4pPr>
            <a:lvl5pPr>
              <a:defRPr sz="2400">
                <a:latin typeface="Helvetica" charset="0"/>
                <a:ea typeface="Helvetica" charset="0"/>
                <a:cs typeface="Helvetica" charset="0"/>
              </a:defRPr>
            </a:lvl5pPr>
          </a:lstStyle>
          <a:p>
            <a:pPr lvl="2"/>
            <a:r>
              <a:rPr lang="vi-VN"/>
              <a:t>Third </a:t>
            </a:r>
            <a:r>
              <a:rPr lang="vi-VN" dirty="0"/>
              <a:t>level</a:t>
            </a:r>
          </a:p>
          <a:p>
            <a:pPr lvl="3"/>
            <a:r>
              <a:rPr lang="vi-VN" dirty="0"/>
              <a:t>Fourth level</a:t>
            </a:r>
          </a:p>
          <a:p>
            <a:pPr lvl="4"/>
            <a:r>
              <a:rPr lang="vi-VN" dirty="0"/>
              <a:t>Fifth level</a:t>
            </a:r>
            <a:endParaRPr lang="en-US" dirty="0"/>
          </a:p>
        </p:txBody>
      </p:sp>
      <p:pic>
        <p:nvPicPr>
          <p:cNvPr id="11" name="Picture 5"/>
          <p:cNvPicPr>
            <a:picLocks noChangeAspect="1"/>
          </p:cNvPicPr>
          <p:nvPr userDrawn="1"/>
        </p:nvPicPr>
        <p:blipFill>
          <a:blip r:embed="rId2"/>
          <a:stretch>
            <a:fillRect/>
          </a:stretch>
        </p:blipFill>
        <p:spPr bwMode="auto">
          <a:xfrm>
            <a:off x="19354800" y="1196398"/>
            <a:ext cx="2585404" cy="114906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92682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mple list">
    <p:spTree>
      <p:nvGrpSpPr>
        <p:cNvPr id="1" name=""/>
        <p:cNvGrpSpPr/>
        <p:nvPr/>
      </p:nvGrpSpPr>
      <p:grpSpPr>
        <a:xfrm>
          <a:off x="0" y="0"/>
          <a:ext cx="0" cy="0"/>
          <a:chOff x="0" y="0"/>
          <a:chExt cx="0" cy="0"/>
        </a:xfrm>
      </p:grpSpPr>
      <p:sp>
        <p:nvSpPr>
          <p:cNvPr id="4" name="Text Placeholder 10"/>
          <p:cNvSpPr>
            <a:spLocks noGrp="1"/>
          </p:cNvSpPr>
          <p:nvPr>
            <p:ph type="body" sz="quarter" idx="11" hasCustomPrompt="1"/>
          </p:nvPr>
        </p:nvSpPr>
        <p:spPr>
          <a:xfrm>
            <a:off x="1689105" y="3238500"/>
            <a:ext cx="20781962" cy="8496300"/>
          </a:xfrm>
        </p:spPr>
        <p:txBody>
          <a:bodyPr/>
          <a:lstStyle>
            <a:lvl1pPr marL="685800" marR="0" indent="-685800" algn="l" defTabSz="464344" rtl="0" eaLnBrk="0" fontAlgn="base" latinLnBrk="0" hangingPunct="0">
              <a:lnSpc>
                <a:spcPct val="150000"/>
              </a:lnSpc>
              <a:spcBef>
                <a:spcPts val="0"/>
              </a:spcBef>
              <a:spcAft>
                <a:spcPct val="0"/>
              </a:spcAft>
              <a:buClrTx/>
              <a:buSzPct val="75000"/>
              <a:buFont typeface="Arial" panose="020B0604020202020204" pitchFamily="34" charset="0"/>
              <a:buChar char="•"/>
              <a:tabLst/>
              <a:defRPr sz="4200" b="0" baseline="0">
                <a:solidFill>
                  <a:srgbClr val="52585F"/>
                </a:solidFill>
              </a:defRPr>
            </a:lvl1pPr>
            <a:lvl2pPr marL="1042988" marR="0" indent="-685800" algn="l" defTabSz="464344" rtl="0" eaLnBrk="0" fontAlgn="base" latinLnBrk="0" hangingPunct="0">
              <a:lnSpc>
                <a:spcPct val="150000"/>
              </a:lnSpc>
              <a:spcBef>
                <a:spcPts val="338"/>
              </a:spcBef>
              <a:spcAft>
                <a:spcPct val="0"/>
              </a:spcAft>
              <a:buClrTx/>
              <a:buSzPct val="75000"/>
              <a:buFont typeface="Arial" panose="020B0604020202020204" pitchFamily="34" charset="0"/>
              <a:buChar char="•"/>
              <a:tabLst/>
              <a:defRPr sz="4200" b="0">
                <a:solidFill>
                  <a:srgbClr val="52585F"/>
                </a:solidFill>
              </a:defRPr>
            </a:lvl2pPr>
            <a:lvl3pPr marL="1400174" indent="-685800">
              <a:lnSpc>
                <a:spcPct val="150000"/>
              </a:lnSpc>
              <a:buFont typeface="Arial" panose="020B0604020202020204" pitchFamily="34" charset="0"/>
              <a:buChar char="•"/>
              <a:defRPr sz="4200"/>
            </a:lvl3pPr>
          </a:lstStyle>
          <a:p>
            <a:pPr lvl="0"/>
            <a:r>
              <a:rPr lang="en-US"/>
              <a:t>List item one</a:t>
            </a:r>
          </a:p>
          <a:p>
            <a:pPr lvl="0"/>
            <a:r>
              <a:rPr lang="en-US"/>
              <a:t>List item two</a:t>
            </a:r>
          </a:p>
          <a:p>
            <a:pPr lvl="1"/>
            <a:r>
              <a:rPr lang="en-US"/>
              <a:t>Sub item one </a:t>
            </a:r>
          </a:p>
          <a:p>
            <a:pPr lvl="1"/>
            <a:r>
              <a:rPr lang="en-US"/>
              <a:t>Sub item two</a:t>
            </a:r>
          </a:p>
          <a:p>
            <a:pPr lvl="2"/>
            <a:r>
              <a:rPr lang="en-US"/>
              <a:t>Sub item three</a:t>
            </a:r>
          </a:p>
          <a:p>
            <a:pPr lvl="2"/>
            <a:r>
              <a:rPr lang="en-US"/>
              <a:t>Sub item four</a:t>
            </a:r>
          </a:p>
        </p:txBody>
      </p:sp>
      <p:sp>
        <p:nvSpPr>
          <p:cNvPr id="9" name="Title 1"/>
          <p:cNvSpPr>
            <a:spLocks noGrp="1"/>
          </p:cNvSpPr>
          <p:nvPr>
            <p:ph type="title"/>
          </p:nvPr>
        </p:nvSpPr>
        <p:spPr>
          <a:xfrm>
            <a:off x="1689105" y="1203326"/>
            <a:ext cx="17894302" cy="1016000"/>
          </a:xfrm>
        </p:spPr>
        <p:txBody>
          <a:bodyPr/>
          <a:lstStyle/>
          <a:p>
            <a:r>
              <a:rPr lang="en-US"/>
              <a:t>Click to edit Master title style</a:t>
            </a:r>
          </a:p>
        </p:txBody>
      </p:sp>
    </p:spTree>
    <p:extLst>
      <p:ext uri="{BB962C8B-B14F-4D97-AF65-F5344CB8AC3E}">
        <p14:creationId xmlns:p14="http://schemas.microsoft.com/office/powerpoint/2010/main" val="39738653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ith pictur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ext Placeholder 10"/>
          <p:cNvSpPr>
            <a:spLocks noGrp="1"/>
          </p:cNvSpPr>
          <p:nvPr>
            <p:ph type="body" sz="quarter" idx="11" hasCustomPrompt="1"/>
          </p:nvPr>
        </p:nvSpPr>
        <p:spPr>
          <a:xfrm>
            <a:off x="1689103" y="3238500"/>
            <a:ext cx="10274302" cy="1028700"/>
          </a:xfrm>
        </p:spPr>
        <p:txBody>
          <a:bodyPr/>
          <a:lstStyle>
            <a:lvl1pPr marL="0" indent="0">
              <a:buNone/>
              <a:defRPr baseline="0"/>
            </a:lvl1pPr>
          </a:lstStyle>
          <a:p>
            <a:pPr lvl="0"/>
            <a:r>
              <a:rPr lang="en-US"/>
              <a:t>Paragraph title</a:t>
            </a:r>
          </a:p>
        </p:txBody>
      </p:sp>
      <p:sp>
        <p:nvSpPr>
          <p:cNvPr id="7" name="Picture Placeholder 6"/>
          <p:cNvSpPr>
            <a:spLocks noGrp="1"/>
          </p:cNvSpPr>
          <p:nvPr>
            <p:ph type="pic" sz="quarter" idx="12"/>
          </p:nvPr>
        </p:nvSpPr>
        <p:spPr>
          <a:xfrm>
            <a:off x="12649204" y="3238500"/>
            <a:ext cx="9821864" cy="9207500"/>
          </a:xfrm>
        </p:spPr>
        <p:txBody>
          <a:bodyPr/>
          <a:lstStyle/>
          <a:p>
            <a:endParaRPr lang="en-US"/>
          </a:p>
        </p:txBody>
      </p:sp>
      <p:sp>
        <p:nvSpPr>
          <p:cNvPr id="8" name="Text Placeholder 10"/>
          <p:cNvSpPr>
            <a:spLocks noGrp="1"/>
          </p:cNvSpPr>
          <p:nvPr>
            <p:ph type="body" sz="quarter" idx="13" hasCustomPrompt="1"/>
          </p:nvPr>
        </p:nvSpPr>
        <p:spPr>
          <a:xfrm>
            <a:off x="1689103" y="4681339"/>
            <a:ext cx="10274302" cy="7764670"/>
          </a:xfrm>
        </p:spPr>
        <p:txBody>
          <a:bodyPr/>
          <a:lstStyle>
            <a:lvl1pPr marL="0" indent="0">
              <a:buNone/>
              <a:defRPr sz="2250" b="0" baseline="0"/>
            </a:lvl1pPr>
          </a:lstStyle>
          <a:p>
            <a:pPr lvl="0"/>
            <a:r>
              <a:rPr lang="en-US"/>
              <a:t>Content</a:t>
            </a:r>
          </a:p>
        </p:txBody>
      </p:sp>
    </p:spTree>
    <p:extLst>
      <p:ext uri="{BB962C8B-B14F-4D97-AF65-F5344CB8AC3E}">
        <p14:creationId xmlns:p14="http://schemas.microsoft.com/office/powerpoint/2010/main" val="540996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olumns ">
    <p:spTree>
      <p:nvGrpSpPr>
        <p:cNvPr id="1" name=""/>
        <p:cNvGrpSpPr/>
        <p:nvPr/>
      </p:nvGrpSpPr>
      <p:grpSpPr>
        <a:xfrm>
          <a:off x="0" y="0"/>
          <a:ext cx="0" cy="0"/>
          <a:chOff x="0" y="0"/>
          <a:chExt cx="0" cy="0"/>
        </a:xfrm>
      </p:grpSpPr>
      <p:sp>
        <p:nvSpPr>
          <p:cNvPr id="2" name="Title 1"/>
          <p:cNvSpPr>
            <a:spLocks noGrp="1"/>
          </p:cNvSpPr>
          <p:nvPr>
            <p:ph type="title"/>
          </p:nvPr>
        </p:nvSpPr>
        <p:spPr>
          <a:xfrm>
            <a:off x="1689105" y="1203326"/>
            <a:ext cx="17894302" cy="1016000"/>
          </a:xfrm>
        </p:spPr>
        <p:txBody>
          <a:bodyPr/>
          <a:lstStyle/>
          <a:p>
            <a:r>
              <a:rPr lang="en-US"/>
              <a:t>Click to edit Master title style</a:t>
            </a:r>
          </a:p>
        </p:txBody>
      </p:sp>
      <p:sp>
        <p:nvSpPr>
          <p:cNvPr id="9" name="Text Placeholder 10"/>
          <p:cNvSpPr>
            <a:spLocks noGrp="1"/>
          </p:cNvSpPr>
          <p:nvPr>
            <p:ph type="body" sz="quarter" idx="11" hasCustomPrompt="1"/>
          </p:nvPr>
        </p:nvSpPr>
        <p:spPr>
          <a:xfrm>
            <a:off x="1689099" y="3238500"/>
            <a:ext cx="9740902" cy="1104900"/>
          </a:xfrm>
        </p:spPr>
        <p:txBody>
          <a:bodyPr/>
          <a:lstStyle>
            <a:lvl1pPr marL="0" indent="0">
              <a:buNone/>
              <a:defRPr baseline="0"/>
            </a:lvl1pPr>
          </a:lstStyle>
          <a:p>
            <a:pPr lvl="0"/>
            <a:r>
              <a:rPr lang="en-US"/>
              <a:t>Paragraph title</a:t>
            </a:r>
          </a:p>
        </p:txBody>
      </p:sp>
      <p:sp>
        <p:nvSpPr>
          <p:cNvPr id="11" name="Text Placeholder 10"/>
          <p:cNvSpPr>
            <a:spLocks noGrp="1"/>
          </p:cNvSpPr>
          <p:nvPr>
            <p:ph type="body" sz="quarter" idx="12" hasCustomPrompt="1"/>
          </p:nvPr>
        </p:nvSpPr>
        <p:spPr>
          <a:xfrm>
            <a:off x="12192005" y="3238500"/>
            <a:ext cx="10279062" cy="1104900"/>
          </a:xfrm>
        </p:spPr>
        <p:txBody>
          <a:bodyPr/>
          <a:lstStyle>
            <a:lvl1pPr marL="0" indent="0">
              <a:buNone/>
              <a:defRPr baseline="0"/>
            </a:lvl1pPr>
          </a:lstStyle>
          <a:p>
            <a:pPr lvl="0"/>
            <a:r>
              <a:rPr lang="en-US"/>
              <a:t>Paragraph title</a:t>
            </a:r>
          </a:p>
        </p:txBody>
      </p:sp>
      <p:sp>
        <p:nvSpPr>
          <p:cNvPr id="13" name="Text Placeholder 10"/>
          <p:cNvSpPr>
            <a:spLocks noGrp="1"/>
          </p:cNvSpPr>
          <p:nvPr>
            <p:ph type="body" sz="quarter" idx="13" hasCustomPrompt="1"/>
          </p:nvPr>
        </p:nvSpPr>
        <p:spPr>
          <a:xfrm>
            <a:off x="1689099" y="4648200"/>
            <a:ext cx="9740902" cy="7543800"/>
          </a:xfrm>
        </p:spPr>
        <p:txBody>
          <a:bodyPr/>
          <a:lstStyle>
            <a:lvl1pPr marL="0" indent="0">
              <a:buNone/>
              <a:defRPr sz="2250" b="0" baseline="0"/>
            </a:lvl1pPr>
          </a:lstStyle>
          <a:p>
            <a:pPr lvl="0"/>
            <a:r>
              <a:rPr lang="en-US"/>
              <a:t>Paragraph title</a:t>
            </a:r>
          </a:p>
        </p:txBody>
      </p:sp>
      <p:sp>
        <p:nvSpPr>
          <p:cNvPr id="14" name="Text Placeholder 10"/>
          <p:cNvSpPr>
            <a:spLocks noGrp="1"/>
          </p:cNvSpPr>
          <p:nvPr>
            <p:ph type="body" sz="quarter" idx="14" hasCustomPrompt="1"/>
          </p:nvPr>
        </p:nvSpPr>
        <p:spPr>
          <a:xfrm>
            <a:off x="12192005" y="4648200"/>
            <a:ext cx="10279062" cy="7543800"/>
          </a:xfrm>
        </p:spPr>
        <p:txBody>
          <a:bodyPr/>
          <a:lstStyle>
            <a:lvl1pPr marL="0" indent="0">
              <a:buNone/>
              <a:defRPr sz="2250" b="0" baseline="0"/>
            </a:lvl1pPr>
          </a:lstStyle>
          <a:p>
            <a:pPr lvl="0"/>
            <a:r>
              <a:rPr lang="en-US"/>
              <a:t>Paragraph title</a:t>
            </a:r>
          </a:p>
        </p:txBody>
      </p:sp>
    </p:spTree>
    <p:extLst>
      <p:ext uri="{BB962C8B-B14F-4D97-AF65-F5344CB8AC3E}">
        <p14:creationId xmlns:p14="http://schemas.microsoft.com/office/powerpoint/2010/main" val="4805142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s with pictur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Picture Placeholder 8"/>
          <p:cNvSpPr>
            <a:spLocks noGrp="1"/>
          </p:cNvSpPr>
          <p:nvPr>
            <p:ph type="pic" sz="quarter" idx="14"/>
          </p:nvPr>
        </p:nvSpPr>
        <p:spPr>
          <a:xfrm>
            <a:off x="1689099" y="3238500"/>
            <a:ext cx="9740902" cy="4152900"/>
          </a:xfrm>
        </p:spPr>
        <p:txBody>
          <a:bodyPr/>
          <a:lstStyle/>
          <a:p>
            <a:endParaRPr lang="en-US"/>
          </a:p>
        </p:txBody>
      </p:sp>
      <p:sp>
        <p:nvSpPr>
          <p:cNvPr id="11" name="Picture Placeholder 8"/>
          <p:cNvSpPr>
            <a:spLocks noGrp="1"/>
          </p:cNvSpPr>
          <p:nvPr>
            <p:ph type="pic" sz="quarter" idx="15"/>
          </p:nvPr>
        </p:nvSpPr>
        <p:spPr>
          <a:xfrm>
            <a:off x="12208571" y="3238500"/>
            <a:ext cx="9740902" cy="4152900"/>
          </a:xfrm>
        </p:spPr>
        <p:txBody>
          <a:bodyPr/>
          <a:lstStyle/>
          <a:p>
            <a:endParaRPr lang="en-US"/>
          </a:p>
        </p:txBody>
      </p:sp>
      <p:sp>
        <p:nvSpPr>
          <p:cNvPr id="12" name="Text Placeholder 10"/>
          <p:cNvSpPr>
            <a:spLocks noGrp="1"/>
          </p:cNvSpPr>
          <p:nvPr>
            <p:ph type="body" sz="quarter" idx="13" hasCustomPrompt="1"/>
          </p:nvPr>
        </p:nvSpPr>
        <p:spPr>
          <a:xfrm>
            <a:off x="1689099" y="7924800"/>
            <a:ext cx="9740902" cy="4267200"/>
          </a:xfrm>
        </p:spPr>
        <p:txBody>
          <a:bodyPr/>
          <a:lstStyle>
            <a:lvl1pPr marL="0" indent="0">
              <a:buNone/>
              <a:defRPr sz="2250" b="0" baseline="0"/>
            </a:lvl1pPr>
          </a:lstStyle>
          <a:p>
            <a:pPr lvl="0"/>
            <a:r>
              <a:rPr lang="en-US"/>
              <a:t>Paragraph title</a:t>
            </a:r>
          </a:p>
        </p:txBody>
      </p:sp>
      <p:sp>
        <p:nvSpPr>
          <p:cNvPr id="13" name="Text Placeholder 10"/>
          <p:cNvSpPr>
            <a:spLocks noGrp="1"/>
          </p:cNvSpPr>
          <p:nvPr>
            <p:ph type="body" sz="quarter" idx="16" hasCustomPrompt="1"/>
          </p:nvPr>
        </p:nvSpPr>
        <p:spPr>
          <a:xfrm>
            <a:off x="12192004" y="7924800"/>
            <a:ext cx="9719256" cy="4267200"/>
          </a:xfrm>
        </p:spPr>
        <p:txBody>
          <a:bodyPr/>
          <a:lstStyle>
            <a:lvl1pPr marL="0" indent="0">
              <a:buNone/>
              <a:defRPr sz="2250" b="0" baseline="0"/>
            </a:lvl1pPr>
          </a:lstStyle>
          <a:p>
            <a:pPr lvl="0"/>
            <a:r>
              <a:rPr lang="en-US"/>
              <a:t>Paragraph title</a:t>
            </a:r>
          </a:p>
        </p:txBody>
      </p:sp>
    </p:spTree>
    <p:extLst>
      <p:ext uri="{BB962C8B-B14F-4D97-AF65-F5344CB8AC3E}">
        <p14:creationId xmlns:p14="http://schemas.microsoft.com/office/powerpoint/2010/main" val="3334923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10"/>
          <p:cNvSpPr>
            <a:spLocks noGrp="1"/>
          </p:cNvSpPr>
          <p:nvPr>
            <p:ph type="body" sz="quarter" idx="11" hasCustomPrompt="1"/>
          </p:nvPr>
        </p:nvSpPr>
        <p:spPr>
          <a:xfrm>
            <a:off x="1689102" y="3238500"/>
            <a:ext cx="6567792" cy="1104900"/>
          </a:xfrm>
        </p:spPr>
        <p:txBody>
          <a:bodyPr/>
          <a:lstStyle>
            <a:lvl1pPr marL="0" indent="0">
              <a:buNone/>
              <a:defRPr sz="2250" baseline="0"/>
            </a:lvl1pPr>
          </a:lstStyle>
          <a:p>
            <a:pPr lvl="0"/>
            <a:r>
              <a:rPr lang="en-US"/>
              <a:t>Paragraph title</a:t>
            </a:r>
          </a:p>
        </p:txBody>
      </p:sp>
      <p:sp>
        <p:nvSpPr>
          <p:cNvPr id="6" name="Text Placeholder 10"/>
          <p:cNvSpPr>
            <a:spLocks noGrp="1"/>
          </p:cNvSpPr>
          <p:nvPr>
            <p:ph type="body" sz="quarter" idx="12" hasCustomPrompt="1"/>
          </p:nvPr>
        </p:nvSpPr>
        <p:spPr>
          <a:xfrm>
            <a:off x="9002757" y="3238500"/>
            <a:ext cx="6468870" cy="1104900"/>
          </a:xfrm>
        </p:spPr>
        <p:txBody>
          <a:bodyPr/>
          <a:lstStyle>
            <a:lvl1pPr marL="0" indent="0">
              <a:buNone/>
              <a:defRPr sz="2250" baseline="0"/>
            </a:lvl1pPr>
          </a:lstStyle>
          <a:p>
            <a:pPr lvl="0"/>
            <a:r>
              <a:rPr lang="en-US"/>
              <a:t>Paragraph title</a:t>
            </a:r>
          </a:p>
        </p:txBody>
      </p:sp>
      <p:sp>
        <p:nvSpPr>
          <p:cNvPr id="9" name="Text Placeholder 10"/>
          <p:cNvSpPr>
            <a:spLocks noGrp="1"/>
          </p:cNvSpPr>
          <p:nvPr>
            <p:ph type="body" sz="quarter" idx="15" hasCustomPrompt="1"/>
          </p:nvPr>
        </p:nvSpPr>
        <p:spPr>
          <a:xfrm>
            <a:off x="16139781" y="3238500"/>
            <a:ext cx="6468870" cy="1104900"/>
          </a:xfrm>
        </p:spPr>
        <p:txBody>
          <a:bodyPr/>
          <a:lstStyle>
            <a:lvl1pPr marL="0" indent="0">
              <a:buNone/>
              <a:defRPr sz="2250" baseline="0"/>
            </a:lvl1pPr>
          </a:lstStyle>
          <a:p>
            <a:pPr lvl="0"/>
            <a:r>
              <a:rPr lang="en-US"/>
              <a:t>Paragraph title</a:t>
            </a:r>
          </a:p>
        </p:txBody>
      </p:sp>
      <p:sp>
        <p:nvSpPr>
          <p:cNvPr id="10" name="Text Placeholder 10"/>
          <p:cNvSpPr>
            <a:spLocks noGrp="1"/>
          </p:cNvSpPr>
          <p:nvPr>
            <p:ph type="body" sz="quarter" idx="16" hasCustomPrompt="1"/>
          </p:nvPr>
        </p:nvSpPr>
        <p:spPr>
          <a:xfrm>
            <a:off x="1689102" y="4674704"/>
            <a:ext cx="6561168" cy="6907696"/>
          </a:xfrm>
        </p:spPr>
        <p:txBody>
          <a:bodyPr/>
          <a:lstStyle>
            <a:lvl1pPr marL="0" indent="0">
              <a:buNone/>
              <a:defRPr sz="2026" b="0" baseline="0"/>
            </a:lvl1pPr>
          </a:lstStyle>
          <a:p>
            <a:pPr lvl="0"/>
            <a:r>
              <a:rPr lang="en-US"/>
              <a:t>Paragraph title</a:t>
            </a:r>
          </a:p>
        </p:txBody>
      </p:sp>
      <p:sp>
        <p:nvSpPr>
          <p:cNvPr id="11" name="Text Placeholder 10"/>
          <p:cNvSpPr>
            <a:spLocks noGrp="1"/>
          </p:cNvSpPr>
          <p:nvPr>
            <p:ph type="body" sz="quarter" idx="17" hasCustomPrompt="1"/>
          </p:nvPr>
        </p:nvSpPr>
        <p:spPr>
          <a:xfrm>
            <a:off x="9016006" y="4674704"/>
            <a:ext cx="6561168" cy="6907696"/>
          </a:xfrm>
        </p:spPr>
        <p:txBody>
          <a:bodyPr/>
          <a:lstStyle>
            <a:lvl1pPr marL="0" indent="0">
              <a:buNone/>
              <a:defRPr sz="2026" b="0" baseline="0"/>
            </a:lvl1pPr>
          </a:lstStyle>
          <a:p>
            <a:pPr lvl="0"/>
            <a:r>
              <a:rPr lang="en-US"/>
              <a:t>Paragraph title</a:t>
            </a:r>
          </a:p>
        </p:txBody>
      </p:sp>
      <p:sp>
        <p:nvSpPr>
          <p:cNvPr id="12" name="Text Placeholder 10"/>
          <p:cNvSpPr>
            <a:spLocks noGrp="1"/>
          </p:cNvSpPr>
          <p:nvPr>
            <p:ph type="body" sz="quarter" idx="18" hasCustomPrompt="1"/>
          </p:nvPr>
        </p:nvSpPr>
        <p:spPr>
          <a:xfrm>
            <a:off x="16139778" y="4674704"/>
            <a:ext cx="6561168" cy="6907696"/>
          </a:xfrm>
        </p:spPr>
        <p:txBody>
          <a:bodyPr/>
          <a:lstStyle>
            <a:lvl1pPr marL="0" indent="0">
              <a:buNone/>
              <a:defRPr sz="2026" b="0" baseline="0"/>
            </a:lvl1pPr>
          </a:lstStyle>
          <a:p>
            <a:pPr lvl="0"/>
            <a:r>
              <a:rPr lang="en-US"/>
              <a:t>Paragraph title</a:t>
            </a:r>
          </a:p>
        </p:txBody>
      </p:sp>
      <p:sp>
        <p:nvSpPr>
          <p:cNvPr id="14" name="Slide Number Placeholder 13"/>
          <p:cNvSpPr>
            <a:spLocks noGrp="1"/>
          </p:cNvSpPr>
          <p:nvPr>
            <p:ph type="sldNum" sz="quarter" idx="19"/>
          </p:nvPr>
        </p:nvSpPr>
        <p:spPr>
          <a:xfrm>
            <a:off x="22471062" y="1347788"/>
            <a:ext cx="725488" cy="727076"/>
          </a:xfrm>
          <a:prstGeom prst="rect">
            <a:avLst/>
          </a:prstGeom>
        </p:spPr>
        <p:txBody>
          <a:bodyPr/>
          <a:lstStyle/>
          <a:p>
            <a:pPr defTabSz="464344"/>
            <a:fld id="{1A909000-79AC-CB4B-8E98-212F095C8027}" type="slidenum">
              <a:rPr lang="en-US" sz="4800" smtClean="0">
                <a:solidFill>
                  <a:srgbClr val="FFFFFF"/>
                </a:solidFill>
                <a:latin typeface="Helvetica Light"/>
                <a:cs typeface="Arial" charset="0"/>
              </a:rPr>
              <a:pPr defTabSz="464344"/>
              <a:t>‹#›</a:t>
            </a:fld>
            <a:endParaRPr lang="en-US" sz="4800">
              <a:solidFill>
                <a:srgbClr val="FFFFFF"/>
              </a:solidFill>
              <a:latin typeface="Helvetica Light"/>
              <a:cs typeface="Arial" charset="0"/>
            </a:endParaRPr>
          </a:p>
        </p:txBody>
      </p:sp>
    </p:spTree>
    <p:extLst>
      <p:ext uri="{BB962C8B-B14F-4D97-AF65-F5344CB8AC3E}">
        <p14:creationId xmlns:p14="http://schemas.microsoft.com/office/powerpoint/2010/main" val="1499994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agram with background">
    <p:spTree>
      <p:nvGrpSpPr>
        <p:cNvPr id="1" name=""/>
        <p:cNvGrpSpPr/>
        <p:nvPr/>
      </p:nvGrpSpPr>
      <p:grpSpPr>
        <a:xfrm>
          <a:off x="0" y="0"/>
          <a:ext cx="0" cy="0"/>
          <a:chOff x="0" y="0"/>
          <a:chExt cx="0" cy="0"/>
        </a:xfrm>
      </p:grpSpPr>
      <p:pic>
        <p:nvPicPr>
          <p:cNvPr id="6" name="Picture 5" descr="pasted-image.pdf"/>
          <p:cNvPicPr>
            <a:picLocks noChangeAspect="1"/>
          </p:cNvPicPr>
          <p:nvPr userDrawn="1"/>
        </p:nvPicPr>
        <p:blipFill>
          <a:blip r:embed="rId2">
            <a:alphaModFix amt="20000"/>
            <a:extLst>
              <a:ext uri="{28A0092B-C50C-407E-A947-70E740481C1C}">
                <a14:useLocalDpi xmlns:a14="http://schemas.microsoft.com/office/drawing/2010/main" val="0"/>
              </a:ext>
            </a:extLst>
          </a:blip>
          <a:srcRect/>
          <a:stretch>
            <a:fillRect/>
          </a:stretch>
        </p:blipFill>
        <p:spPr bwMode="auto">
          <a:xfrm>
            <a:off x="0" y="10678498"/>
            <a:ext cx="24384000" cy="3022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AutoShape 2"/>
          <p:cNvSpPr>
            <a:spLocks/>
          </p:cNvSpPr>
          <p:nvPr userDrawn="1"/>
        </p:nvSpPr>
        <p:spPr bwMode="auto">
          <a:xfrm>
            <a:off x="1775979" y="3276600"/>
            <a:ext cx="20772438" cy="9299748"/>
          </a:xfrm>
          <a:prstGeom prst="roundRect">
            <a:avLst>
              <a:gd name="adj" fmla="val 5486"/>
            </a:avLst>
          </a:prstGeom>
          <a:solidFill>
            <a:srgbClr val="FFFFFF"/>
          </a:solidFill>
          <a:ln>
            <a:noFill/>
          </a:ln>
          <a:effectLst>
            <a:outerShdw blurRad="304800" dist="25400" dir="5400000" algn="ctr" rotWithShape="0">
              <a:srgbClr val="808080">
                <a:alpha val="15999"/>
              </a:srgbClr>
            </a:outerShdw>
          </a:effectLst>
          <a:extLst>
            <a:ext uri="{91240B29-F687-4f45-9708-019B960494DF}">
              <a14:hiddenLine xmlns="" xmlns:a14="http://schemas.microsoft.com/office/drawing/2010/main" w="12700">
                <a:solidFill>
                  <a:srgbClr val="000000"/>
                </a:solidFill>
                <a:miter lim="400000"/>
                <a:headEnd/>
                <a:tailEnd/>
              </a14:hiddenLine>
            </a:ext>
          </a:extLst>
        </p:spPr>
        <p:txBody>
          <a:bodyPr lIns="28576" tIns="28576" rIns="28576" bIns="28576" anchor="ctr"/>
          <a:lstStyle/>
          <a:p>
            <a:pPr marL="0" marR="0" lvl="0" indent="0" algn="ctr" defTabSz="464344" rtl="0" eaLnBrk="1"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a:ln>
                  <a:noFill/>
                </a:ln>
                <a:solidFill>
                  <a:srgbClr val="FFFFFF"/>
                </a:solidFill>
                <a:effectLst/>
                <a:uLnTx/>
                <a:uFillTx/>
                <a:latin typeface="Helvetica Light" charset="0"/>
                <a:ea typeface="Helvetica Light" charset="0"/>
                <a:cs typeface="Arial" charset="0"/>
                <a:sym typeface="Helvetica Light" charset="0"/>
              </a:rPr>
              <a:t>v</a:t>
            </a:r>
          </a:p>
        </p:txBody>
      </p:sp>
      <p:sp>
        <p:nvSpPr>
          <p:cNvPr id="13" name="Content Placeholder 12"/>
          <p:cNvSpPr>
            <a:spLocks noGrp="1"/>
          </p:cNvSpPr>
          <p:nvPr>
            <p:ph sz="quarter" idx="11"/>
          </p:nvPr>
        </p:nvSpPr>
        <p:spPr>
          <a:xfrm>
            <a:off x="2286007" y="3733800"/>
            <a:ext cx="19624674" cy="815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Slide Number Placeholder 13"/>
          <p:cNvSpPr>
            <a:spLocks noGrp="1"/>
          </p:cNvSpPr>
          <p:nvPr>
            <p:ph type="sldNum" sz="quarter" idx="12"/>
          </p:nvPr>
        </p:nvSpPr>
        <p:spPr>
          <a:xfrm>
            <a:off x="22471062" y="1347788"/>
            <a:ext cx="725488" cy="727076"/>
          </a:xfrm>
          <a:prstGeom prst="rect">
            <a:avLst/>
          </a:prstGeom>
        </p:spPr>
        <p:txBody>
          <a:bodyPr/>
          <a:lstStyle/>
          <a:p>
            <a:pPr defTabSz="464344"/>
            <a:fld id="{1A909000-79AC-CB4B-8E98-212F095C8027}" type="slidenum">
              <a:rPr lang="en-US" sz="4800" smtClean="0">
                <a:solidFill>
                  <a:srgbClr val="FFFFFF"/>
                </a:solidFill>
                <a:latin typeface="Helvetica Light"/>
                <a:cs typeface="Arial" charset="0"/>
              </a:rPr>
              <a:pPr defTabSz="464344"/>
              <a:t>‹#›</a:t>
            </a:fld>
            <a:endParaRPr lang="en-US" sz="4800">
              <a:solidFill>
                <a:srgbClr val="FFFFFF"/>
              </a:solidFill>
              <a:latin typeface="Helvetica Light"/>
              <a:cs typeface="Arial" charset="0"/>
            </a:endParaRPr>
          </a:p>
        </p:txBody>
      </p:sp>
      <p:sp>
        <p:nvSpPr>
          <p:cNvPr id="15" name="Title 1"/>
          <p:cNvSpPr>
            <a:spLocks noGrp="1"/>
          </p:cNvSpPr>
          <p:nvPr>
            <p:ph type="title"/>
          </p:nvPr>
        </p:nvSpPr>
        <p:spPr>
          <a:xfrm>
            <a:off x="1689101" y="1203326"/>
            <a:ext cx="17970502" cy="1016000"/>
          </a:xfrm>
        </p:spPr>
        <p:txBody>
          <a:bodyPr/>
          <a:lstStyle/>
          <a:p>
            <a:r>
              <a:rPr lang="en-US"/>
              <a:t>Click to edit Master title style</a:t>
            </a:r>
          </a:p>
        </p:txBody>
      </p:sp>
    </p:spTree>
    <p:extLst>
      <p:ext uri="{BB962C8B-B14F-4D97-AF65-F5344CB8AC3E}">
        <p14:creationId xmlns:p14="http://schemas.microsoft.com/office/powerpoint/2010/main" val="31349570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columns list">
    <p:spTree>
      <p:nvGrpSpPr>
        <p:cNvPr id="1" name=""/>
        <p:cNvGrpSpPr/>
        <p:nvPr/>
      </p:nvGrpSpPr>
      <p:grpSpPr>
        <a:xfrm>
          <a:off x="0" y="0"/>
          <a:ext cx="0" cy="0"/>
          <a:chOff x="0" y="0"/>
          <a:chExt cx="0" cy="0"/>
        </a:xfrm>
      </p:grpSpPr>
      <p:sp>
        <p:nvSpPr>
          <p:cNvPr id="6" name="Oval 12"/>
          <p:cNvSpPr>
            <a:spLocks/>
          </p:cNvSpPr>
          <p:nvPr userDrawn="1"/>
        </p:nvSpPr>
        <p:spPr bwMode="auto">
          <a:xfrm>
            <a:off x="22471064" y="1347788"/>
            <a:ext cx="725488" cy="727076"/>
          </a:xfrm>
          <a:prstGeom prst="ellipse">
            <a:avLst/>
          </a:prstGeom>
          <a:solidFill>
            <a:srgbClr val="70BF41"/>
          </a:solidFill>
          <a:ln>
            <a:noFill/>
          </a:ln>
          <a:extLst>
            <a:ext uri="{91240B29-F687-4f45-9708-019B960494DF}">
              <a14:hiddenLine xmlns="" xmlns:a14="http://schemas.microsoft.com/office/drawing/2010/main" w="9525">
                <a:solidFill>
                  <a:srgbClr val="000000"/>
                </a:solidFill>
                <a:round/>
                <a:headEnd/>
                <a:tailEnd/>
              </a14:hiddenLine>
            </a:ext>
          </a:extLst>
        </p:spPr>
        <p:txBody>
          <a:bodyPr lIns="28576" tIns="28576" rIns="28576" bIns="28576" anchor="ctr"/>
          <a:lstStyle/>
          <a:p>
            <a:pPr marL="0" marR="0" lvl="0" indent="0" algn="ctr" defTabSz="464344" rtl="0" eaLnBrk="1"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70BF41"/>
              </a:solidFill>
              <a:effectLst/>
              <a:uLnTx/>
              <a:uFillTx/>
              <a:latin typeface="Helvetica Light" pitchFamily="1" charset="0"/>
              <a:ea typeface="MS PGothic" panose="020B0600070205080204" pitchFamily="34" charset="-128"/>
              <a:cs typeface="Arial" charset="0"/>
              <a:sym typeface="Helvetica Light" pitchFamily="1" charset="0"/>
            </a:endParaRPr>
          </a:p>
        </p:txBody>
      </p:sp>
      <p:sp>
        <p:nvSpPr>
          <p:cNvPr id="2" name="Title 1"/>
          <p:cNvSpPr>
            <a:spLocks noGrp="1"/>
          </p:cNvSpPr>
          <p:nvPr>
            <p:ph type="title"/>
          </p:nvPr>
        </p:nvSpPr>
        <p:spPr>
          <a:xfrm>
            <a:off x="1689101" y="1203326"/>
            <a:ext cx="16903702" cy="1016000"/>
          </a:xfrm>
        </p:spPr>
        <p:txBody>
          <a:bodyPr/>
          <a:lstStyle/>
          <a:p>
            <a:r>
              <a:rPr lang="vi-VN"/>
              <a:t>Click to edit Master title style</a:t>
            </a:r>
            <a:endParaRPr lang="en-US"/>
          </a:p>
        </p:txBody>
      </p:sp>
      <p:sp>
        <p:nvSpPr>
          <p:cNvPr id="13" name="Text Placeholder 10"/>
          <p:cNvSpPr>
            <a:spLocks noGrp="1"/>
          </p:cNvSpPr>
          <p:nvPr>
            <p:ph type="body" sz="quarter" idx="11" hasCustomPrompt="1"/>
          </p:nvPr>
        </p:nvSpPr>
        <p:spPr>
          <a:xfrm>
            <a:off x="1689099" y="3238500"/>
            <a:ext cx="9740902" cy="1104900"/>
          </a:xfrm>
        </p:spPr>
        <p:txBody>
          <a:bodyPr/>
          <a:lstStyle>
            <a:lvl1pPr marL="0" indent="0">
              <a:buNone/>
              <a:defRPr baseline="0"/>
            </a:lvl1pPr>
          </a:lstStyle>
          <a:p>
            <a:pPr lvl="0"/>
            <a:r>
              <a:rPr lang="en-US"/>
              <a:t>Paragraph title</a:t>
            </a:r>
          </a:p>
        </p:txBody>
      </p:sp>
      <p:sp>
        <p:nvSpPr>
          <p:cNvPr id="14" name="Text Placeholder 10"/>
          <p:cNvSpPr>
            <a:spLocks noGrp="1"/>
          </p:cNvSpPr>
          <p:nvPr>
            <p:ph type="body" sz="quarter" idx="12" hasCustomPrompt="1"/>
          </p:nvPr>
        </p:nvSpPr>
        <p:spPr>
          <a:xfrm>
            <a:off x="12192004" y="3238500"/>
            <a:ext cx="9719256" cy="1104900"/>
          </a:xfrm>
        </p:spPr>
        <p:txBody>
          <a:bodyPr/>
          <a:lstStyle>
            <a:lvl1pPr marL="0" indent="0">
              <a:buNone/>
              <a:defRPr baseline="0"/>
            </a:lvl1pPr>
          </a:lstStyle>
          <a:p>
            <a:pPr lvl="0"/>
            <a:r>
              <a:rPr lang="en-US"/>
              <a:t>Paragraph title</a:t>
            </a:r>
          </a:p>
        </p:txBody>
      </p:sp>
      <p:sp>
        <p:nvSpPr>
          <p:cNvPr id="17" name="Text Placeholder 10"/>
          <p:cNvSpPr>
            <a:spLocks noGrp="1"/>
          </p:cNvSpPr>
          <p:nvPr>
            <p:ph type="body" sz="quarter" idx="15"/>
          </p:nvPr>
        </p:nvSpPr>
        <p:spPr>
          <a:xfrm>
            <a:off x="1689109" y="5029200"/>
            <a:ext cx="9740898" cy="7162800"/>
          </a:xfrm>
        </p:spPr>
        <p:txBody>
          <a:bodyPr/>
          <a:lstStyle>
            <a:lvl1pPr marL="321470" marR="0" indent="-321470" algn="l" defTabSz="464344" rtl="0" eaLnBrk="0" fontAlgn="base" latinLnBrk="0" hangingPunct="0">
              <a:lnSpc>
                <a:spcPct val="100000"/>
              </a:lnSpc>
              <a:spcBef>
                <a:spcPts val="958"/>
              </a:spcBef>
              <a:spcAft>
                <a:spcPct val="0"/>
              </a:spcAft>
              <a:buClrTx/>
              <a:buSzPct val="75000"/>
              <a:buFont typeface="Arial" charset="0"/>
              <a:buChar char="•"/>
              <a:tabLst/>
              <a:defRPr sz="2250" b="0" baseline="0">
                <a:solidFill>
                  <a:srgbClr val="52585F"/>
                </a:solidFill>
              </a:defRPr>
            </a:lvl1pPr>
            <a:lvl2pPr marL="357188" marR="0" indent="0" algn="l" defTabSz="464344" rtl="0" eaLnBrk="0" fontAlgn="base" latinLnBrk="0" hangingPunct="0">
              <a:lnSpc>
                <a:spcPct val="100000"/>
              </a:lnSpc>
              <a:spcBef>
                <a:spcPts val="338"/>
              </a:spcBef>
              <a:spcAft>
                <a:spcPct val="0"/>
              </a:spcAft>
              <a:buClrTx/>
              <a:buSzPct val="75000"/>
              <a:buFontTx/>
              <a:buNone/>
              <a:tabLst/>
              <a:defRPr sz="2026" b="0">
                <a:solidFill>
                  <a:srgbClr val="52585F"/>
                </a:solidFill>
              </a:defRPr>
            </a:lvl2pPr>
          </a:lstStyle>
          <a:p>
            <a:pPr lvl="0"/>
            <a:endParaRPr lang="en-US"/>
          </a:p>
        </p:txBody>
      </p:sp>
      <p:sp>
        <p:nvSpPr>
          <p:cNvPr id="19" name="Text Placeholder 10"/>
          <p:cNvSpPr>
            <a:spLocks noGrp="1"/>
          </p:cNvSpPr>
          <p:nvPr>
            <p:ph type="body" sz="quarter" idx="16"/>
          </p:nvPr>
        </p:nvSpPr>
        <p:spPr>
          <a:xfrm>
            <a:off x="12205261" y="5029200"/>
            <a:ext cx="9740898" cy="7162800"/>
          </a:xfrm>
        </p:spPr>
        <p:txBody>
          <a:bodyPr/>
          <a:lstStyle>
            <a:lvl1pPr marL="321470" marR="0" indent="-321470" algn="l" defTabSz="464344" rtl="0" eaLnBrk="0" fontAlgn="base" latinLnBrk="0" hangingPunct="0">
              <a:lnSpc>
                <a:spcPct val="100000"/>
              </a:lnSpc>
              <a:spcBef>
                <a:spcPts val="958"/>
              </a:spcBef>
              <a:spcAft>
                <a:spcPct val="0"/>
              </a:spcAft>
              <a:buClrTx/>
              <a:buSzPct val="75000"/>
              <a:buFont typeface="Arial" charset="0"/>
              <a:buChar char="•"/>
              <a:tabLst/>
              <a:defRPr sz="2250" b="0" baseline="0">
                <a:solidFill>
                  <a:srgbClr val="52585F"/>
                </a:solidFill>
              </a:defRPr>
            </a:lvl1pPr>
            <a:lvl2pPr marL="357188" marR="0" indent="0" algn="l" defTabSz="464344" rtl="0" eaLnBrk="0" fontAlgn="base" latinLnBrk="0" hangingPunct="0">
              <a:lnSpc>
                <a:spcPct val="100000"/>
              </a:lnSpc>
              <a:spcBef>
                <a:spcPts val="338"/>
              </a:spcBef>
              <a:spcAft>
                <a:spcPct val="0"/>
              </a:spcAft>
              <a:buClrTx/>
              <a:buSzPct val="75000"/>
              <a:buFontTx/>
              <a:buNone/>
              <a:tabLst/>
              <a:defRPr sz="2026" b="0">
                <a:solidFill>
                  <a:srgbClr val="52585F"/>
                </a:solidFill>
              </a:defRPr>
            </a:lvl2pPr>
          </a:lstStyle>
          <a:p>
            <a:pPr lvl="0"/>
            <a:endParaRPr lang="en-US"/>
          </a:p>
        </p:txBody>
      </p:sp>
      <p:sp>
        <p:nvSpPr>
          <p:cNvPr id="20" name="Slide Number Placeholder 19"/>
          <p:cNvSpPr>
            <a:spLocks noGrp="1"/>
          </p:cNvSpPr>
          <p:nvPr>
            <p:ph type="sldNum" sz="quarter" idx="17"/>
          </p:nvPr>
        </p:nvSpPr>
        <p:spPr>
          <a:xfrm>
            <a:off x="22471062" y="1347788"/>
            <a:ext cx="725488" cy="727076"/>
          </a:xfrm>
          <a:prstGeom prst="rect">
            <a:avLst/>
          </a:prstGeom>
        </p:spPr>
        <p:txBody>
          <a:bodyPr/>
          <a:lstStyle/>
          <a:p>
            <a:pPr defTabSz="464344"/>
            <a:fld id="{1A909000-79AC-CB4B-8E98-212F095C8027}" type="slidenum">
              <a:rPr lang="en-US" sz="4800" smtClean="0">
                <a:solidFill>
                  <a:srgbClr val="FFFFFF"/>
                </a:solidFill>
                <a:latin typeface="Helvetica Light"/>
                <a:cs typeface="Arial" charset="0"/>
              </a:rPr>
              <a:pPr defTabSz="464344"/>
              <a:t>‹#›</a:t>
            </a:fld>
            <a:endParaRPr lang="en-US" sz="4800">
              <a:solidFill>
                <a:srgbClr val="FFFFFF"/>
              </a:solidFill>
              <a:latin typeface="Helvetica Light"/>
              <a:cs typeface="Arial" charset="0"/>
            </a:endParaRPr>
          </a:p>
        </p:txBody>
      </p:sp>
    </p:spTree>
    <p:extLst>
      <p:ext uri="{BB962C8B-B14F-4D97-AF65-F5344CB8AC3E}">
        <p14:creationId xmlns:p14="http://schemas.microsoft.com/office/powerpoint/2010/main" val="2100963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solidFill>
          <a:srgbClr val="FFFFFF"/>
        </a:solidFill>
        <a:effectLst/>
      </p:bgPr>
    </p:bg>
    <p:spTree>
      <p:nvGrpSpPr>
        <p:cNvPr id="1" name=""/>
        <p:cNvGrpSpPr/>
        <p:nvPr/>
      </p:nvGrpSpPr>
      <p:grpSpPr>
        <a:xfrm>
          <a:off x="0" y="0"/>
          <a:ext cx="0" cy="0"/>
          <a:chOff x="0" y="0"/>
          <a:chExt cx="0" cy="0"/>
        </a:xfrm>
      </p:grpSpPr>
      <p:sp>
        <p:nvSpPr>
          <p:cNvPr id="5" name="Oval 12"/>
          <p:cNvSpPr>
            <a:spLocks/>
          </p:cNvSpPr>
          <p:nvPr userDrawn="1"/>
        </p:nvSpPr>
        <p:spPr bwMode="auto">
          <a:xfrm>
            <a:off x="22127352" y="1318401"/>
            <a:ext cx="732648" cy="662802"/>
          </a:xfrm>
          <a:prstGeom prst="ellipse">
            <a:avLst/>
          </a:prstGeom>
          <a:solidFill>
            <a:srgbClr val="5F8238"/>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lIns="0" tIns="0" rIns="0" bIns="0" anchor="ctr">
            <a:normAutofit fontScale="85000" lnSpcReduction="20000"/>
          </a:bodyPr>
          <a:lstStyle/>
          <a:p>
            <a:pPr marL="0" marR="0" lvl="0" indent="0" algn="ctr" defTabSz="464344" rtl="0" eaLnBrk="1" fontAlgn="base" latinLnBrk="0" hangingPunct="0">
              <a:lnSpc>
                <a:spcPct val="100000"/>
              </a:lnSpc>
              <a:spcBef>
                <a:spcPct val="0"/>
              </a:spcBef>
              <a:spcAft>
                <a:spcPct val="0"/>
              </a:spcAft>
              <a:buClrTx/>
              <a:buSzTx/>
              <a:buFontTx/>
              <a:buNone/>
              <a:tabLst/>
              <a:defRPr/>
            </a:pPr>
            <a:fld id="{FC6EDF48-8771-4770-B8FE-E6A9A5E0A87E}" type="slidenum">
              <a:rPr kumimoji="0" lang="en-US" altLang="en-US" sz="4200" b="0" i="0" u="none" strike="noStrike" kern="1200" cap="none" spc="0" normalizeH="0" baseline="0" noProof="0" smtClean="0">
                <a:ln>
                  <a:noFill/>
                </a:ln>
                <a:solidFill>
                  <a:srgbClr val="FFFFFF"/>
                </a:solidFill>
                <a:effectLst/>
                <a:uLnTx/>
                <a:uFillTx/>
                <a:latin typeface="Helvetica Light"/>
                <a:ea typeface="MS PGothic" panose="020B0600070205080204" pitchFamily="34" charset="-128"/>
                <a:cs typeface="Arial" charset="0"/>
                <a:sym typeface="Helvetica Light" pitchFamily="1" charset="0"/>
              </a:rPr>
              <a:t>‹#›</a:t>
            </a:fld>
            <a:endParaRPr kumimoji="0" lang="en-US" altLang="en-US" sz="4200" b="0" i="0" u="none" strike="noStrike" kern="1200" cap="none" spc="0" normalizeH="0" baseline="0" noProof="0" dirty="0">
              <a:ln>
                <a:noFill/>
              </a:ln>
              <a:solidFill>
                <a:srgbClr val="FFFFFF"/>
              </a:solidFill>
              <a:effectLst/>
              <a:uLnTx/>
              <a:uFillTx/>
              <a:latin typeface="Helvetica Light"/>
              <a:ea typeface="MS PGothic" panose="020B0600070205080204" pitchFamily="34" charset="-128"/>
              <a:cs typeface="Arial" charset="0"/>
              <a:sym typeface="Helvetica Light" pitchFamily="1" charset="0"/>
            </a:endParaRPr>
          </a:p>
        </p:txBody>
      </p:sp>
      <p:sp>
        <p:nvSpPr>
          <p:cNvPr id="1026" name="Rectangle 1"/>
          <p:cNvSpPr>
            <a:spLocks noGrp="1"/>
          </p:cNvSpPr>
          <p:nvPr>
            <p:ph type="title"/>
          </p:nvPr>
        </p:nvSpPr>
        <p:spPr bwMode="auto">
          <a:xfrm>
            <a:off x="1689101" y="1203326"/>
            <a:ext cx="17056102" cy="1016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50800" tIns="50800" rIns="50800" bIns="50800" numCol="1" anchor="ctr" anchorCtr="0" compatLnSpc="1">
            <a:prstTxWarp prst="textNoShape">
              <a:avLst/>
            </a:prstTxWarp>
          </a:bodyPr>
          <a:lstStyle/>
          <a:p>
            <a:pPr lvl="0"/>
            <a:r>
              <a:rPr lang="en-US" altLang="en-US">
                <a:sym typeface="Helvetica Light" pitchFamily="1" charset="0"/>
              </a:rPr>
              <a:t>Click to edit Master title style</a:t>
            </a:r>
          </a:p>
        </p:txBody>
      </p:sp>
      <p:sp>
        <p:nvSpPr>
          <p:cNvPr id="1028" name="Rectangle 3"/>
          <p:cNvSpPr>
            <a:spLocks noGrp="1"/>
          </p:cNvSpPr>
          <p:nvPr>
            <p:ph type="body" idx="1"/>
          </p:nvPr>
        </p:nvSpPr>
        <p:spPr bwMode="auto">
          <a:xfrm>
            <a:off x="1689102" y="3238500"/>
            <a:ext cx="21005800" cy="9207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50800" tIns="50800" rIns="50800" bIns="50800" numCol="1" anchor="t" anchorCtr="0" compatLnSpc="1">
            <a:prstTxWarp prst="textNoShape">
              <a:avLst/>
            </a:prstTxWarp>
          </a:bodyPr>
          <a:lstStyle/>
          <a:p>
            <a:pPr lvl="0"/>
            <a:r>
              <a:rPr lang="en-US" altLang="en-US">
                <a:sym typeface="Helvetica Light" pitchFamily="1" charset="0"/>
              </a:rPr>
              <a:t>Click to edit Master text styles</a:t>
            </a:r>
          </a:p>
          <a:p>
            <a:pPr lvl="1"/>
            <a:r>
              <a:rPr lang="en-US" altLang="en-US">
                <a:sym typeface="Helvetica Light" pitchFamily="1" charset="0"/>
              </a:rPr>
              <a:t>Second level</a:t>
            </a:r>
          </a:p>
          <a:p>
            <a:pPr lvl="2"/>
            <a:r>
              <a:rPr lang="en-US" altLang="en-US">
                <a:sym typeface="Helvetica Light" pitchFamily="1" charset="0"/>
              </a:rPr>
              <a:t>Third level</a:t>
            </a:r>
          </a:p>
          <a:p>
            <a:pPr lvl="3"/>
            <a:r>
              <a:rPr lang="en-US" altLang="en-US">
                <a:sym typeface="Helvetica Light" pitchFamily="1" charset="0"/>
              </a:rPr>
              <a:t>Fourth level</a:t>
            </a:r>
          </a:p>
          <a:p>
            <a:pPr lvl="4"/>
            <a:r>
              <a:rPr lang="en-US" altLang="en-US">
                <a:sym typeface="Helvetica Light" pitchFamily="1" charset="0"/>
              </a:rPr>
              <a:t>Fifth level</a:t>
            </a:r>
          </a:p>
        </p:txBody>
      </p:sp>
      <p:sp>
        <p:nvSpPr>
          <p:cNvPr id="6" name="Rectangle 15"/>
          <p:cNvSpPr>
            <a:spLocks/>
          </p:cNvSpPr>
          <p:nvPr userDrawn="1"/>
        </p:nvSpPr>
        <p:spPr bwMode="auto">
          <a:xfrm>
            <a:off x="0" y="1203326"/>
            <a:ext cx="282576" cy="1016000"/>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28576" tIns="28576" rIns="28576" bIns="28576" anchor="ctr"/>
          <a:lstStyle/>
          <a:p>
            <a:pPr marL="0" marR="0" lvl="0" indent="0" algn="ctr" defTabSz="464344" rtl="0" eaLnBrk="1"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Helvetica Light" pitchFamily="1" charset="0"/>
              <a:ea typeface="MS PGothic" panose="020B0600070205080204" pitchFamily="34" charset="-128"/>
              <a:cs typeface="Arial" charset="0"/>
              <a:sym typeface="Helvetica Light" pitchFamily="1" charset="0"/>
            </a:endParaRPr>
          </a:p>
        </p:txBody>
      </p:sp>
      <p:pic>
        <p:nvPicPr>
          <p:cNvPr id="9" name="Picture 8">
            <a:extLst>
              <a:ext uri="{FF2B5EF4-FFF2-40B4-BE49-F238E27FC236}">
                <a16:creationId xmlns:a16="http://schemas.microsoft.com/office/drawing/2014/main" id="{0F0528B3-2FCE-48F3-A472-2BB3A8B3A154}"/>
              </a:ext>
            </a:extLst>
          </p:cNvPr>
          <p:cNvPicPr>
            <a:picLocks noChangeAspect="1"/>
          </p:cNvPicPr>
          <p:nvPr userDrawn="1"/>
        </p:nvPicPr>
        <p:blipFill>
          <a:blip r:embed="rId31"/>
          <a:stretch>
            <a:fillRect/>
          </a:stretch>
        </p:blipFill>
        <p:spPr>
          <a:xfrm>
            <a:off x="19308667" y="1185651"/>
            <a:ext cx="2818685" cy="1252749"/>
          </a:xfrm>
          <a:prstGeom prst="rect">
            <a:avLst/>
          </a:prstGeom>
        </p:spPr>
      </p:pic>
    </p:spTree>
    <p:extLst>
      <p:ext uri="{BB962C8B-B14F-4D97-AF65-F5344CB8AC3E}">
        <p14:creationId xmlns:p14="http://schemas.microsoft.com/office/powerpoint/2010/main" val="154393197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56" r:id="rId24"/>
    <p:sldLayoutId id="2147483687" r:id="rId25"/>
    <p:sldLayoutId id="2147483688" r:id="rId26"/>
    <p:sldLayoutId id="2147483690" r:id="rId27"/>
    <p:sldLayoutId id="2147483657" r:id="rId28"/>
    <p:sldLayoutId id="2147483691" r:id="rId29"/>
  </p:sldLayoutIdLst>
  <p:hf hdr="0" ftr="0" dt="0"/>
  <p:txStyles>
    <p:title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p:titleStyle>
    <p:bodyStyle>
      <a:lvl1pPr marL="357188" indent="-357188" algn="l" defTabSz="464344" rtl="0" eaLnBrk="0" fontAlgn="base" hangingPunct="0">
        <a:lnSpc>
          <a:spcPct val="150000"/>
        </a:lnSpc>
        <a:spcBef>
          <a:spcPts val="0"/>
        </a:spcBef>
        <a:spcAft>
          <a:spcPct val="0"/>
        </a:spcAft>
        <a:buSzPct val="75000"/>
        <a:buChar char="•"/>
        <a:defRPr sz="4200" b="0" kern="1200">
          <a:solidFill>
            <a:srgbClr val="52585F"/>
          </a:solidFill>
          <a:latin typeface="Helvetica" charset="0"/>
          <a:ea typeface="Helvetica" charset="0"/>
          <a:cs typeface="Helvetica" charset="0"/>
          <a:sym typeface="Helvetica Light" pitchFamily="1" charset="0"/>
        </a:defRPr>
      </a:lvl1pPr>
      <a:lvl2pPr marL="714376" indent="-357188" algn="l" defTabSz="464344" rtl="0" eaLnBrk="0" fontAlgn="base" hangingPunct="0">
        <a:lnSpc>
          <a:spcPct val="150000"/>
        </a:lnSpc>
        <a:spcBef>
          <a:spcPts val="0"/>
        </a:spcBef>
        <a:spcAft>
          <a:spcPct val="0"/>
        </a:spcAft>
        <a:buSzPct val="75000"/>
        <a:buChar char="•"/>
        <a:defRPr sz="4200" b="0" kern="1200">
          <a:solidFill>
            <a:srgbClr val="52585F"/>
          </a:solidFill>
          <a:latin typeface="Helvetica" charset="0"/>
          <a:ea typeface="Helvetica" charset="0"/>
          <a:cs typeface="Helvetica" charset="0"/>
          <a:sym typeface="Helvetica Light" pitchFamily="1" charset="0"/>
        </a:defRPr>
      </a:lvl2pPr>
      <a:lvl3pPr marL="1071562" indent="-357188" algn="l" defTabSz="464344" rtl="0" eaLnBrk="0" fontAlgn="base" hangingPunct="0">
        <a:lnSpc>
          <a:spcPct val="150000"/>
        </a:lnSpc>
        <a:spcBef>
          <a:spcPts val="0"/>
        </a:spcBef>
        <a:spcAft>
          <a:spcPct val="0"/>
        </a:spcAft>
        <a:buSzPct val="75000"/>
        <a:buChar char="•"/>
        <a:defRPr sz="4200" b="0" kern="1200">
          <a:solidFill>
            <a:srgbClr val="52585F"/>
          </a:solidFill>
          <a:latin typeface="Helvetica" charset="0"/>
          <a:ea typeface="Helvetica" charset="0"/>
          <a:cs typeface="Helvetica" charset="0"/>
          <a:sym typeface="Helvetica Light" pitchFamily="1" charset="0"/>
        </a:defRPr>
      </a:lvl3pPr>
      <a:lvl4pPr marL="1428750" indent="-357188" algn="l" defTabSz="464344" rtl="0" eaLnBrk="0" fontAlgn="base" hangingPunct="0">
        <a:lnSpc>
          <a:spcPct val="150000"/>
        </a:lnSpc>
        <a:spcBef>
          <a:spcPts val="0"/>
        </a:spcBef>
        <a:spcAft>
          <a:spcPct val="0"/>
        </a:spcAft>
        <a:buSzPct val="75000"/>
        <a:buChar char="•"/>
        <a:defRPr sz="4200" b="0" kern="1200">
          <a:solidFill>
            <a:srgbClr val="52585F"/>
          </a:solidFill>
          <a:latin typeface="Helvetica" charset="0"/>
          <a:ea typeface="Helvetica" charset="0"/>
          <a:cs typeface="Helvetica" charset="0"/>
          <a:sym typeface="Helvetica Light" pitchFamily="1" charset="0"/>
        </a:defRPr>
      </a:lvl4pPr>
      <a:lvl5pPr marL="1785938" indent="-357188" algn="l" defTabSz="464344" rtl="0" eaLnBrk="0" fontAlgn="base" hangingPunct="0">
        <a:lnSpc>
          <a:spcPct val="150000"/>
        </a:lnSpc>
        <a:spcBef>
          <a:spcPts val="0"/>
        </a:spcBef>
        <a:spcAft>
          <a:spcPct val="0"/>
        </a:spcAft>
        <a:buSzPct val="75000"/>
        <a:buChar char="•"/>
        <a:defRPr sz="4200" b="0" kern="1200">
          <a:solidFill>
            <a:srgbClr val="52585F"/>
          </a:solidFill>
          <a:latin typeface="Helvetica" charset="0"/>
          <a:ea typeface="Helvetica" charset="0"/>
          <a:cs typeface="Helvetica" charset="0"/>
          <a:sym typeface="Helvetica Light" pitchFamily="1" charset="0"/>
        </a:defRPr>
      </a:lvl5pPr>
      <a:lvl6pPr marL="1414462" indent="-128588" algn="l" defTabSz="514350" rtl="0" eaLnBrk="1" latinLnBrk="0" hangingPunct="1">
        <a:lnSpc>
          <a:spcPct val="90000"/>
        </a:lnSpc>
        <a:spcBef>
          <a:spcPts val="282"/>
        </a:spcBef>
        <a:buFont typeface="Arial"/>
        <a:buChar char="•"/>
        <a:defRPr sz="1012" kern="1200">
          <a:solidFill>
            <a:schemeClr val="tx1"/>
          </a:solidFill>
          <a:latin typeface="+mn-lt"/>
          <a:ea typeface="+mn-ea"/>
          <a:cs typeface="+mn-cs"/>
        </a:defRPr>
      </a:lvl6pPr>
      <a:lvl7pPr marL="1671638" indent="-128588" algn="l" defTabSz="514350" rtl="0" eaLnBrk="1" latinLnBrk="0" hangingPunct="1">
        <a:lnSpc>
          <a:spcPct val="90000"/>
        </a:lnSpc>
        <a:spcBef>
          <a:spcPts val="282"/>
        </a:spcBef>
        <a:buFont typeface="Arial"/>
        <a:buChar char="•"/>
        <a:defRPr sz="1012" kern="1200">
          <a:solidFill>
            <a:schemeClr val="tx1"/>
          </a:solidFill>
          <a:latin typeface="+mn-lt"/>
          <a:ea typeface="+mn-ea"/>
          <a:cs typeface="+mn-cs"/>
        </a:defRPr>
      </a:lvl7pPr>
      <a:lvl8pPr marL="1928812" indent="-128588" algn="l" defTabSz="514350" rtl="0" eaLnBrk="1" latinLnBrk="0" hangingPunct="1">
        <a:lnSpc>
          <a:spcPct val="90000"/>
        </a:lnSpc>
        <a:spcBef>
          <a:spcPts val="282"/>
        </a:spcBef>
        <a:buFont typeface="Arial"/>
        <a:buChar char="•"/>
        <a:defRPr sz="1012" kern="1200">
          <a:solidFill>
            <a:schemeClr val="tx1"/>
          </a:solidFill>
          <a:latin typeface="+mn-lt"/>
          <a:ea typeface="+mn-ea"/>
          <a:cs typeface="+mn-cs"/>
        </a:defRPr>
      </a:lvl8pPr>
      <a:lvl9pPr marL="2185988" indent="-128588" algn="l" defTabSz="514350" rtl="0" eaLnBrk="1" latinLnBrk="0" hangingPunct="1">
        <a:lnSpc>
          <a:spcPct val="90000"/>
        </a:lnSpc>
        <a:spcBef>
          <a:spcPts val="282"/>
        </a:spcBef>
        <a:buFont typeface="Arial"/>
        <a:buChar char="•"/>
        <a:defRPr sz="1012" kern="1200">
          <a:solidFill>
            <a:schemeClr val="tx1"/>
          </a:solidFill>
          <a:latin typeface="+mn-lt"/>
          <a:ea typeface="+mn-ea"/>
          <a:cs typeface="+mn-cs"/>
        </a:defRPr>
      </a:lvl9pPr>
    </p:bodyStyle>
    <p:otherStyle>
      <a:defPPr>
        <a:defRPr lang="en-US"/>
      </a:defPPr>
      <a:lvl1pPr marL="0" algn="l" defTabSz="514350" rtl="0" eaLnBrk="1" latinLnBrk="0" hangingPunct="1">
        <a:defRPr sz="1012" kern="1200">
          <a:solidFill>
            <a:schemeClr val="tx1"/>
          </a:solidFill>
          <a:latin typeface="+mn-lt"/>
          <a:ea typeface="+mn-ea"/>
          <a:cs typeface="+mn-cs"/>
        </a:defRPr>
      </a:lvl1pPr>
      <a:lvl2pPr marL="257176" algn="l" defTabSz="514350" rtl="0" eaLnBrk="1" latinLnBrk="0" hangingPunct="1">
        <a:defRPr sz="1012" kern="1200">
          <a:solidFill>
            <a:schemeClr val="tx1"/>
          </a:solidFill>
          <a:latin typeface="+mn-lt"/>
          <a:ea typeface="+mn-ea"/>
          <a:cs typeface="+mn-cs"/>
        </a:defRPr>
      </a:lvl2pPr>
      <a:lvl3pPr marL="514350" algn="l" defTabSz="514350" rtl="0" eaLnBrk="1" latinLnBrk="0" hangingPunct="1">
        <a:defRPr sz="1012" kern="1200">
          <a:solidFill>
            <a:schemeClr val="tx1"/>
          </a:solidFill>
          <a:latin typeface="+mn-lt"/>
          <a:ea typeface="+mn-ea"/>
          <a:cs typeface="+mn-cs"/>
        </a:defRPr>
      </a:lvl3pPr>
      <a:lvl4pPr marL="771526" algn="l" defTabSz="514350" rtl="0" eaLnBrk="1" latinLnBrk="0" hangingPunct="1">
        <a:defRPr sz="1012" kern="1200">
          <a:solidFill>
            <a:schemeClr val="tx1"/>
          </a:solidFill>
          <a:latin typeface="+mn-lt"/>
          <a:ea typeface="+mn-ea"/>
          <a:cs typeface="+mn-cs"/>
        </a:defRPr>
      </a:lvl4pPr>
      <a:lvl5pPr marL="1028700" algn="l" defTabSz="514350" rtl="0" eaLnBrk="1" latinLnBrk="0" hangingPunct="1">
        <a:defRPr sz="1012" kern="1200">
          <a:solidFill>
            <a:schemeClr val="tx1"/>
          </a:solidFill>
          <a:latin typeface="+mn-lt"/>
          <a:ea typeface="+mn-ea"/>
          <a:cs typeface="+mn-cs"/>
        </a:defRPr>
      </a:lvl5pPr>
      <a:lvl6pPr marL="1285876" algn="l" defTabSz="514350" rtl="0" eaLnBrk="1" latinLnBrk="0" hangingPunct="1">
        <a:defRPr sz="1012" kern="1200">
          <a:solidFill>
            <a:schemeClr val="tx1"/>
          </a:solidFill>
          <a:latin typeface="+mn-lt"/>
          <a:ea typeface="+mn-ea"/>
          <a:cs typeface="+mn-cs"/>
        </a:defRPr>
      </a:lvl6pPr>
      <a:lvl7pPr marL="1543050" algn="l" defTabSz="514350" rtl="0" eaLnBrk="1" latinLnBrk="0" hangingPunct="1">
        <a:defRPr sz="1012" kern="1200">
          <a:solidFill>
            <a:schemeClr val="tx1"/>
          </a:solidFill>
          <a:latin typeface="+mn-lt"/>
          <a:ea typeface="+mn-ea"/>
          <a:cs typeface="+mn-cs"/>
        </a:defRPr>
      </a:lvl7pPr>
      <a:lvl8pPr marL="1800226" algn="l" defTabSz="514350" rtl="0" eaLnBrk="1" latinLnBrk="0" hangingPunct="1">
        <a:defRPr sz="1012" kern="1200">
          <a:solidFill>
            <a:schemeClr val="tx1"/>
          </a:solidFill>
          <a:latin typeface="+mn-lt"/>
          <a:ea typeface="+mn-ea"/>
          <a:cs typeface="+mn-cs"/>
        </a:defRPr>
      </a:lvl8pPr>
      <a:lvl9pPr marL="2057400" algn="l" defTabSz="514350" rtl="0" eaLnBrk="1" latinLnBrk="0" hangingPunct="1">
        <a:defRPr sz="101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7.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openxmlformats.org/officeDocument/2006/relationships/hyperlink" Target="http://wiki.esipfed.org/index.php/Concepts_Glossary_ISO#Contributor_Name" TargetMode="External"/><Relationship Id="rId13" Type="http://schemas.openxmlformats.org/officeDocument/2006/relationships/hyperlink" Target="http://wiki.esipfed.org/index.php/Concepts_Glossary_ISO#Responsible_Party_Identifier_Type" TargetMode="External"/><Relationship Id="rId3" Type="http://schemas.openxmlformats.org/officeDocument/2006/relationships/hyperlink" Target="http://wiki.esipfed.org/index.php/Data_Discovery_(DataCite)" TargetMode="External"/><Relationship Id="rId7" Type="http://schemas.openxmlformats.org/officeDocument/2006/relationships/hyperlink" Target="http://wiki.esipfed.org/index.php/Concepts_Glossary_ISO#Spatial_Extent" TargetMode="External"/><Relationship Id="rId12" Type="http://schemas.openxmlformats.org/officeDocument/2006/relationships/hyperlink" Target="http://wiki.esipfed.org/index.php/Concepts_Glossary_ISO#Transfer_Size" TargetMode="External"/><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hyperlink" Target="http://wiki.esipfed.org/index.php/Concepts_Glossary_ISO#Resource_Identifier_Type" TargetMode="External"/><Relationship Id="rId11" Type="http://schemas.openxmlformats.org/officeDocument/2006/relationships/hyperlink" Target="http://wiki.esipfed.org/index.php/Concepts_Glossary_ISO#Author_-_Originator_Identifier_Type" TargetMode="External"/><Relationship Id="rId5" Type="http://schemas.openxmlformats.org/officeDocument/2006/relationships/hyperlink" Target="http://wiki.esipfed.org/index.php/Concepts_Glossary_ISO#Publisher" TargetMode="External"/><Relationship Id="rId10" Type="http://schemas.openxmlformats.org/officeDocument/2006/relationships/hyperlink" Target="http://wiki.esipfed.org/index.php/Concepts_Glossary_ISO#Contributor_Role" TargetMode="External"/><Relationship Id="rId4" Type="http://schemas.openxmlformats.org/officeDocument/2006/relationships/hyperlink" Target="http://wiki.esipfed.org/index.php/Concepts_Glossary_ISO#Resource_Identifier" TargetMode="External"/><Relationship Id="rId9" Type="http://schemas.openxmlformats.org/officeDocument/2006/relationships/hyperlink" Target="http://wiki.esipfed.org/index.php/Concepts_Glossary_ISO#Author_ISO-_Originator_Identifier" TargetMode="External"/><Relationship Id="rId14" Type="http://schemas.openxmlformats.org/officeDocument/2006/relationships/hyperlink" Target="http://wiki.esipfed.org/index.php/Concepts_Glossary_ISO#Responsible_Party_Identifier" TargetMode="External"/></Relationships>
</file>

<file path=ppt/slides/_rels/slide1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3.png"/><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22.xml"/><Relationship Id="rId5" Type="http://schemas.openxmlformats.org/officeDocument/2006/relationships/image" Target="../media/image15.tiff"/><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9.tiff"/><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18.tiff"/><Relationship Id="rId5" Type="http://schemas.openxmlformats.org/officeDocument/2006/relationships/image" Target="../media/image17.tiff"/><Relationship Id="rId4" Type="http://schemas.openxmlformats.org/officeDocument/2006/relationships/image" Target="../media/image16.tiff"/></Relationships>
</file>

<file path=ppt/slides/_rels/slide18.xml.rels><?xml version="1.0" encoding="UTF-8" standalone="yes"?>
<Relationships xmlns="http://schemas.openxmlformats.org/package/2006/relationships"><Relationship Id="rId8" Type="http://schemas.openxmlformats.org/officeDocument/2006/relationships/image" Target="../media/image21.tiff"/><Relationship Id="rId13" Type="http://schemas.openxmlformats.org/officeDocument/2006/relationships/image" Target="../media/image25.tiff"/><Relationship Id="rId3" Type="http://schemas.openxmlformats.org/officeDocument/2006/relationships/image" Target="../media/image16.tiff"/><Relationship Id="rId7" Type="http://schemas.openxmlformats.org/officeDocument/2006/relationships/image" Target="../media/image18.tiff"/><Relationship Id="rId12"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20.tiff"/><Relationship Id="rId11" Type="http://schemas.openxmlformats.org/officeDocument/2006/relationships/image" Target="../media/image15.tiff"/><Relationship Id="rId5" Type="http://schemas.openxmlformats.org/officeDocument/2006/relationships/image" Target="../media/image19.tiff"/><Relationship Id="rId10" Type="http://schemas.openxmlformats.org/officeDocument/2006/relationships/image" Target="../media/image23.png"/><Relationship Id="rId4" Type="http://schemas.openxmlformats.org/officeDocument/2006/relationships/image" Target="../media/image17.tiff"/><Relationship Id="rId9"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6.tiff"/><Relationship Id="rId1" Type="http://schemas.openxmlformats.org/officeDocument/2006/relationships/slideLayout" Target="../slideLayouts/slideLayout18.xml"/><Relationship Id="rId6" Type="http://schemas.openxmlformats.org/officeDocument/2006/relationships/hyperlink" Target="https://doi.org/10.1016/j.ecoinf.2017.09.005" TargetMode="External"/><Relationship Id="rId5" Type="http://schemas.openxmlformats.org/officeDocument/2006/relationships/hyperlink" Target="http://www.github.com/scgordon" TargetMode="External"/><Relationship Id="rId4" Type="http://schemas.openxmlformats.org/officeDocument/2006/relationships/hyperlink" Target="mailto:scgordon@hdfgroup.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8" Type="http://schemas.openxmlformats.org/officeDocument/2006/relationships/hyperlink" Target="http://wiki.esipfed.org/index.php/Concepts_Glossary#Resource_Identifier_Type" TargetMode="External"/><Relationship Id="rId13" Type="http://schemas.openxmlformats.org/officeDocument/2006/relationships/hyperlink" Target="http://wiki.esipfed.org/index.php/Concepts_Glossary#Author_-_Originator_Identifier_Type" TargetMode="External"/><Relationship Id="rId3" Type="http://schemas.openxmlformats.org/officeDocument/2006/relationships/image" Target="../media/image8.png"/><Relationship Id="rId7" Type="http://schemas.openxmlformats.org/officeDocument/2006/relationships/hyperlink" Target="http://wiki.esipfed.org/index.php/Concepts_Glossary_ISO#Publisher" TargetMode="External"/><Relationship Id="rId12" Type="http://schemas.openxmlformats.org/officeDocument/2006/relationships/hyperlink" Target="http://wiki.esipfed.org/index.php/Concepts_Glossary_ISO#Contributor_Role" TargetMode="External"/><Relationship Id="rId2" Type="http://schemas.openxmlformats.org/officeDocument/2006/relationships/image" Target="../media/image3.png"/><Relationship Id="rId16" Type="http://schemas.openxmlformats.org/officeDocument/2006/relationships/hyperlink" Target="http://wiki.esipfed.org/index.php/Concepts_Glossary#Responsible_Party_Identifier" TargetMode="External"/><Relationship Id="rId1" Type="http://schemas.openxmlformats.org/officeDocument/2006/relationships/slideLayout" Target="../slideLayouts/slideLayout15.xml"/><Relationship Id="rId6" Type="http://schemas.openxmlformats.org/officeDocument/2006/relationships/hyperlink" Target="http://wiki.esipfed.org/index.php/Concepts_Glossary_ISO#Resource_Identifier" TargetMode="External"/><Relationship Id="rId11" Type="http://schemas.openxmlformats.org/officeDocument/2006/relationships/hyperlink" Target="http://wiki.esipfed.org/index.php/Concepts_Glossary#Author_-_Originator_Identifier" TargetMode="External"/><Relationship Id="rId5" Type="http://schemas.openxmlformats.org/officeDocument/2006/relationships/chart" Target="../charts/chart2.xml"/><Relationship Id="rId15" Type="http://schemas.openxmlformats.org/officeDocument/2006/relationships/hyperlink" Target="http://wiki.esipfed.org/index.php/Concepts_Glossary#Responsible_Party_Identifier_Type" TargetMode="External"/><Relationship Id="rId10" Type="http://schemas.openxmlformats.org/officeDocument/2006/relationships/hyperlink" Target="http://wiki.esipfed.org/index.php/Concepts_Glossary_ISO#Contributor_Name" TargetMode="External"/><Relationship Id="rId4" Type="http://schemas.openxmlformats.org/officeDocument/2006/relationships/chart" Target="../charts/chart1.xml"/><Relationship Id="rId9" Type="http://schemas.openxmlformats.org/officeDocument/2006/relationships/hyperlink" Target="http://wiki.esipfed.org/index.php/Concepts_Glossary_ISO#Spatial_Extent" TargetMode="External"/><Relationship Id="rId14" Type="http://schemas.openxmlformats.org/officeDocument/2006/relationships/hyperlink" Target="http://wiki.esipfed.org/index.php/Concepts_Glossary_ISO#Transfer_Size" TargetMode="External"/></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9.tiff"/></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8" Type="http://schemas.openxmlformats.org/officeDocument/2006/relationships/hyperlink" Target="http://wiki.esipfed.org/index.php/Concepts_Glossary_ISO#Author_-_Originator_Identifier" TargetMode="External"/><Relationship Id="rId13" Type="http://schemas.openxmlformats.org/officeDocument/2006/relationships/hyperlink" Target="http://wiki.esipfed.org/index.php/Concepts_Glossary_ISO#Keyword" TargetMode="External"/><Relationship Id="rId18" Type="http://schemas.openxmlformats.org/officeDocument/2006/relationships/hyperlink" Target="http://wiki.esipfed.org/index.php/Concepts_Glossary_ISO#Responsible_Party_Identifier_Type" TargetMode="External"/><Relationship Id="rId3" Type="http://schemas.openxmlformats.org/officeDocument/2006/relationships/image" Target="../media/image3.png"/><Relationship Id="rId21" Type="http://schemas.openxmlformats.org/officeDocument/2006/relationships/hyperlink" Target="http://wiki.esipfed.org/index.php/Concepts_Glossary_ISO#Related_Resource_Identifier" TargetMode="External"/><Relationship Id="rId7" Type="http://schemas.openxmlformats.org/officeDocument/2006/relationships/hyperlink" Target="http://wiki.esipfed.org/index.php/Concepts_Glossary_ISO#Author_-_Originator" TargetMode="External"/><Relationship Id="rId12" Type="http://schemas.openxmlformats.org/officeDocument/2006/relationships/hyperlink" Target="http://wiki.esipfed.org/index.php/Concepts_Glossary_ISO#Resource_Creation-Revision_Date" TargetMode="External"/><Relationship Id="rId17" Type="http://schemas.openxmlformats.org/officeDocument/2006/relationships/hyperlink" Target="http://wiki.esipfed.org/index.php/Concepts_Glossary_ISO#Contributor_Role" TargetMode="External"/><Relationship Id="rId2" Type="http://schemas.openxmlformats.org/officeDocument/2006/relationships/notesSlide" Target="../notesSlides/notesSlide6.xml"/><Relationship Id="rId16" Type="http://schemas.openxmlformats.org/officeDocument/2006/relationships/hyperlink" Target="http://wiki.esipfed.org/index.php/Concepts_Glossary_ISO#Contributor_Name" TargetMode="External"/><Relationship Id="rId20" Type="http://schemas.openxmlformats.org/officeDocument/2006/relationships/hyperlink" Target="http://wiki.esipfed.org/index.php/Concepts_Glossary_ISO#Resource_Type" TargetMode="External"/><Relationship Id="rId1" Type="http://schemas.openxmlformats.org/officeDocument/2006/relationships/slideLayout" Target="../slideLayouts/slideLayout12.xml"/><Relationship Id="rId6" Type="http://schemas.openxmlformats.org/officeDocument/2006/relationships/hyperlink" Target="http://wiki.esipfed.org/index.php/Concepts_Glossary_ISO#Resource_Identifier_Type" TargetMode="External"/><Relationship Id="rId11" Type="http://schemas.openxmlformats.org/officeDocument/2006/relationships/hyperlink" Target="http://wiki.esipfed.org/index.php/Concepts_Glossary_ISO#Publisher" TargetMode="External"/><Relationship Id="rId5" Type="http://schemas.openxmlformats.org/officeDocument/2006/relationships/hyperlink" Target="http://wiki.esipfed.org/index.php/Data_Discovery_(DataCite)#DataCite3.1Mandatory" TargetMode="External"/><Relationship Id="rId15" Type="http://schemas.openxmlformats.org/officeDocument/2006/relationships/hyperlink" Target="http://wiki.esipfed.org/index.php/Concepts_Glossary_ISO#Keyword_Vocabulary" TargetMode="External"/><Relationship Id="rId23" Type="http://schemas.openxmlformats.org/officeDocument/2006/relationships/hyperlink" Target="http://wiki.esipfed.org/index.php/Concepts_Glossary_ISO#Spatial_Extent" TargetMode="External"/><Relationship Id="rId10" Type="http://schemas.openxmlformats.org/officeDocument/2006/relationships/hyperlink" Target="http://wiki.esipfed.org/index.php/Concepts_Glossary_ISO#Resource_Title" TargetMode="External"/><Relationship Id="rId19" Type="http://schemas.openxmlformats.org/officeDocument/2006/relationships/hyperlink" Target="http://wiki.esipfed.org/index.php/Concepts_Glossary_ISO#Responsible_Party_Identifier" TargetMode="External"/><Relationship Id="rId4" Type="http://schemas.openxmlformats.org/officeDocument/2006/relationships/hyperlink" Target="http://wiki.esipfed.org/index.php/Concepts_Glossary_ISO#Resource_Identifier" TargetMode="External"/><Relationship Id="rId9" Type="http://schemas.openxmlformats.org/officeDocument/2006/relationships/hyperlink" Target="http://wiki.esipfed.org/index.php/Concepts_Glossary_ISO#Author_-_Originator_Identifier_Type" TargetMode="External"/><Relationship Id="rId14" Type="http://schemas.openxmlformats.org/officeDocument/2006/relationships/hyperlink" Target="http://wiki.esipfed.org/index.php/Data_Discovery_(DataCite)#DataCite3.1Recommended" TargetMode="External"/><Relationship Id="rId22" Type="http://schemas.openxmlformats.org/officeDocument/2006/relationships/hyperlink" Target="http://wiki.esipfed.org/index.php/Concepts_Glossary_ISO#Abstrac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1" descr="pasted-image.pdf"/>
          <p:cNvPicPr>
            <a:picLocks noChangeAspect="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0" y="6270625"/>
            <a:ext cx="24384000" cy="3022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075" name="Line 2"/>
          <p:cNvSpPr>
            <a:spLocks noChangeShapeType="1"/>
          </p:cNvSpPr>
          <p:nvPr/>
        </p:nvSpPr>
        <p:spPr bwMode="auto">
          <a:xfrm>
            <a:off x="-76200" y="6172200"/>
            <a:ext cx="12806363" cy="0"/>
          </a:xfrm>
          <a:prstGeom prst="line">
            <a:avLst/>
          </a:prstGeom>
          <a:noFill/>
          <a:ln w="50800">
            <a:solidFill>
              <a:srgbClr val="002452"/>
            </a:solidFill>
            <a:round/>
            <a:headEnd/>
            <a:tailEnd/>
          </a:ln>
          <a:extLst>
            <a:ext uri="{909E8E84-426E-40dd-AFC4-6F175D3DCCD1}">
              <a14:hiddenFill xmlns="" xmlns:a14="http://schemas.microsoft.com/office/drawing/2010/main">
                <a:noFill/>
              </a14:hiddenFill>
            </a:ext>
          </a:extLst>
        </p:spPr>
        <p:txBody>
          <a:bodyPr lIns="50800" tIns="50800" rIns="50800" bIns="50800" anchor="ctr"/>
          <a:lstStyle/>
          <a:p>
            <a:endParaRPr lang="en-US"/>
          </a:p>
        </p:txBody>
      </p:sp>
      <p:sp>
        <p:nvSpPr>
          <p:cNvPr id="3079" name="Line 6"/>
          <p:cNvSpPr>
            <a:spLocks noChangeShapeType="1"/>
          </p:cNvSpPr>
          <p:nvPr/>
        </p:nvSpPr>
        <p:spPr bwMode="auto">
          <a:xfrm flipV="1">
            <a:off x="1435100" y="7377113"/>
            <a:ext cx="0" cy="2324100"/>
          </a:xfrm>
          <a:prstGeom prst="line">
            <a:avLst/>
          </a:prstGeom>
          <a:noFill/>
          <a:ln w="25400">
            <a:solidFill>
              <a:srgbClr val="FFFFFF"/>
            </a:solidFill>
            <a:round/>
            <a:headEnd/>
            <a:tailEnd/>
          </a:ln>
          <a:extLst>
            <a:ext uri="{909E8E84-426E-40dd-AFC4-6F175D3DCCD1}">
              <a14:hiddenFill xmlns="" xmlns:a14="http://schemas.microsoft.com/office/drawing/2010/main">
                <a:noFill/>
              </a14:hiddenFill>
            </a:ext>
          </a:extLst>
        </p:spPr>
        <p:txBody>
          <a:bodyPr lIns="50800" tIns="50800" rIns="50800" bIns="50800" anchor="ctr"/>
          <a:lstStyle/>
          <a:p>
            <a:endParaRPr lang="en-US"/>
          </a:p>
        </p:txBody>
      </p:sp>
      <p:sp>
        <p:nvSpPr>
          <p:cNvPr id="3080" name="Rectangle 7"/>
          <p:cNvSpPr>
            <a:spLocks noGrp="1" noChangeArrowheads="1"/>
          </p:cNvSpPr>
          <p:nvPr>
            <p:ph type="title"/>
          </p:nvPr>
        </p:nvSpPr>
        <p:spPr>
          <a:xfrm>
            <a:off x="1235075" y="1967163"/>
            <a:ext cx="12252325" cy="1566612"/>
          </a:xfrm>
        </p:spPr>
        <p:txBody>
          <a:bodyPr anchor="t"/>
          <a:lstStyle/>
          <a:p>
            <a:pPr defTabSz="457200" eaLnBrk="1"/>
            <a:r>
              <a:rPr lang="en-US" altLang="en-US" dirty="0">
                <a:latin typeface="Helvetica" panose="020B0604020202020204" pitchFamily="34" charset="0"/>
                <a:sym typeface="Helvetica" panose="020B0604020202020204" pitchFamily="34" charset="0"/>
              </a:rPr>
              <a:t>Metadata Evaluation Web Service</a:t>
            </a:r>
            <a:br>
              <a:rPr lang="en-US" altLang="en-US" dirty="0">
                <a:latin typeface="Helvetica" panose="020B0604020202020204" pitchFamily="34" charset="0"/>
                <a:sym typeface="Helvetica" panose="020B0604020202020204" pitchFamily="34" charset="0"/>
              </a:rPr>
            </a:br>
            <a:r>
              <a:rPr lang="en-US" sz="3200" dirty="0"/>
              <a:t>ESIP 2018 Winter Meeting</a:t>
            </a:r>
            <a:br>
              <a:rPr lang="en-US" sz="3200" dirty="0"/>
            </a:br>
            <a:endParaRPr lang="en-US" altLang="en-US" sz="3200" dirty="0">
              <a:latin typeface="Helvetica" panose="020B0604020202020204" pitchFamily="34" charset="0"/>
              <a:sym typeface="Helvetica" panose="020B0604020202020204" pitchFamily="34" charset="0"/>
            </a:endParaRPr>
          </a:p>
        </p:txBody>
      </p:sp>
      <p:sp>
        <p:nvSpPr>
          <p:cNvPr id="3" name="Text Placeholder 2">
            <a:extLst>
              <a:ext uri="{FF2B5EF4-FFF2-40B4-BE49-F238E27FC236}">
                <a16:creationId xmlns:a16="http://schemas.microsoft.com/office/drawing/2014/main" id="{8043E52F-3099-4ACB-A249-09B2D2901398}"/>
              </a:ext>
            </a:extLst>
          </p:cNvPr>
          <p:cNvSpPr>
            <a:spLocks noGrp="1"/>
          </p:cNvSpPr>
          <p:nvPr>
            <p:ph type="body" sz="quarter" idx="11"/>
          </p:nvPr>
        </p:nvSpPr>
        <p:spPr>
          <a:xfrm>
            <a:off x="1235075" y="4648200"/>
            <a:ext cx="8464550" cy="914400"/>
          </a:xfrm>
        </p:spPr>
        <p:txBody>
          <a:bodyPr/>
          <a:lstStyle/>
          <a:p>
            <a:pPr marL="0" indent="0">
              <a:buNone/>
            </a:pPr>
            <a:endParaRPr lang="en-US" sz="3600" dirty="0"/>
          </a:p>
          <a:p>
            <a:pPr marL="0" indent="0">
              <a:buNone/>
            </a:pPr>
            <a:r>
              <a:rPr lang="en-US" sz="3600" dirty="0"/>
              <a:t>Sean Gordon</a:t>
            </a:r>
          </a:p>
          <a:p>
            <a:pPr marL="0" indent="0">
              <a:buNone/>
            </a:pPr>
            <a:r>
              <a:rPr lang="en-US" sz="3600" dirty="0"/>
              <a:t>Ted Habermann</a:t>
            </a:r>
          </a:p>
          <a:p>
            <a:pPr marL="0" indent="0">
              <a:buNone/>
            </a:pPr>
            <a:r>
              <a:rPr lang="en-US" dirty="0"/>
              <a:t>January 9th</a:t>
            </a:r>
          </a:p>
        </p:txBody>
      </p:sp>
      <p:pic>
        <p:nvPicPr>
          <p:cNvPr id="3082" name="Picture 9"/>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480800" y="1243013"/>
            <a:ext cx="13131800" cy="11939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pasted-image.pdf">
            <a:extLst>
              <a:ext uri="{FF2B5EF4-FFF2-40B4-BE49-F238E27FC236}">
                <a16:creationId xmlns:a16="http://schemas.microsoft.com/office/drawing/2014/main" id="{890739C1-74AF-6646-B67B-5E1FBB8D5785}"/>
              </a:ext>
            </a:extLst>
          </p:cNvPr>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10639425"/>
            <a:ext cx="24384000" cy="3022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 name="Title 5">
            <a:extLst>
              <a:ext uri="{FF2B5EF4-FFF2-40B4-BE49-F238E27FC236}">
                <a16:creationId xmlns:a16="http://schemas.microsoft.com/office/drawing/2014/main" id="{872FB9EA-5749-FE42-AEC4-76EA2C1DBA4F}"/>
              </a:ext>
            </a:extLst>
          </p:cNvPr>
          <p:cNvSpPr txBox="1">
            <a:spLocks/>
          </p:cNvSpPr>
          <p:nvPr/>
        </p:nvSpPr>
        <p:spPr>
          <a:xfrm>
            <a:off x="1689101" y="1203326"/>
            <a:ext cx="17056102" cy="1016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altLang="en-US" dirty="0">
                <a:solidFill>
                  <a:srgbClr val="164F86"/>
                </a:solidFill>
                <a:latin typeface="Helvetica" panose="020B0604020202020204" pitchFamily="34" charset="0"/>
                <a:sym typeface="Helvetica" panose="020B0604020202020204" pitchFamily="34" charset="0"/>
              </a:rPr>
              <a:t>Improvement Guidance Links</a:t>
            </a:r>
            <a:endParaRPr lang="en-US" dirty="0"/>
          </a:p>
        </p:txBody>
      </p:sp>
      <p:graphicFrame>
        <p:nvGraphicFramePr>
          <p:cNvPr id="6" name="Table 5">
            <a:extLst>
              <a:ext uri="{FF2B5EF4-FFF2-40B4-BE49-F238E27FC236}">
                <a16:creationId xmlns:a16="http://schemas.microsoft.com/office/drawing/2014/main" id="{0F2D65AB-572E-8946-B4F6-394334C75356}"/>
              </a:ext>
            </a:extLst>
          </p:cNvPr>
          <p:cNvGraphicFramePr>
            <a:graphicFrameLocks noGrp="1"/>
          </p:cNvGraphicFramePr>
          <p:nvPr>
            <p:extLst>
              <p:ext uri="{D42A27DB-BD31-4B8C-83A1-F6EECF244321}">
                <p14:modId xmlns:p14="http://schemas.microsoft.com/office/powerpoint/2010/main" val="2309424123"/>
              </p:ext>
            </p:extLst>
          </p:nvPr>
        </p:nvGraphicFramePr>
        <p:xfrm>
          <a:off x="7010400" y="2819400"/>
          <a:ext cx="16535400" cy="9905999"/>
        </p:xfrm>
        <a:graphic>
          <a:graphicData uri="http://schemas.openxmlformats.org/drawingml/2006/table">
            <a:tbl>
              <a:tblPr/>
              <a:tblGrid>
                <a:gridCol w="4377017">
                  <a:extLst>
                    <a:ext uri="{9D8B030D-6E8A-4147-A177-3AD203B41FA5}">
                      <a16:colId xmlns:a16="http://schemas.microsoft.com/office/drawing/2014/main" val="454993119"/>
                    </a:ext>
                  </a:extLst>
                </a:gridCol>
                <a:gridCol w="5660035">
                  <a:extLst>
                    <a:ext uri="{9D8B030D-6E8A-4147-A177-3AD203B41FA5}">
                      <a16:colId xmlns:a16="http://schemas.microsoft.com/office/drawing/2014/main" val="1782980586"/>
                    </a:ext>
                  </a:extLst>
                </a:gridCol>
                <a:gridCol w="6498348">
                  <a:extLst>
                    <a:ext uri="{9D8B030D-6E8A-4147-A177-3AD203B41FA5}">
                      <a16:colId xmlns:a16="http://schemas.microsoft.com/office/drawing/2014/main" val="73808106"/>
                    </a:ext>
                  </a:extLst>
                </a:gridCol>
              </a:tblGrid>
              <a:tr h="1584140">
                <a:tc gridSpan="3">
                  <a:txBody>
                    <a:bodyPr/>
                    <a:lstStyle/>
                    <a:p>
                      <a:pPr algn="ctr" fontAlgn="ctr"/>
                      <a:r>
                        <a:rPr lang="en-US" sz="3600" b="1" i="0" u="none" strike="noStrike" dirty="0" err="1">
                          <a:solidFill>
                            <a:srgbClr val="000000"/>
                          </a:solidFill>
                          <a:effectLst/>
                          <a:latin typeface="+mj-lt"/>
                          <a:hlinkClick r:id="rId3"/>
                        </a:rPr>
                        <a:t>DataCite</a:t>
                      </a:r>
                      <a:r>
                        <a:rPr lang="en-US" sz="3600" b="1" i="0" u="none" strike="noStrike" dirty="0">
                          <a:solidFill>
                            <a:srgbClr val="000000"/>
                          </a:solidFill>
                          <a:effectLst/>
                          <a:latin typeface="+mj-lt"/>
                          <a:hlinkClick r:id="rId3"/>
                        </a:rPr>
                        <a:t> 3.1 Recommendation</a:t>
                      </a:r>
                      <a:endParaRPr lang="en-US" sz="3600" b="1" i="0" u="none" strike="noStrike" dirty="0">
                        <a:solidFill>
                          <a:srgbClr val="000000"/>
                        </a:solidFill>
                        <a:effectLst/>
                        <a:latin typeface="+mj-lt"/>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fontAlgn="ctr"/>
                      <a:endParaRPr lang="en-US" sz="3600" b="1" i="0" u="none" strike="noStrike" dirty="0">
                        <a:solidFill>
                          <a:srgbClr val="000000"/>
                        </a:solidFill>
                        <a:effectLst/>
                        <a:latin typeface="+mj-lt"/>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ctr"/>
                      <a:endParaRPr lang="en-US" sz="3600" b="1" i="0" u="none" strike="noStrike" dirty="0">
                        <a:solidFill>
                          <a:srgbClr val="000000"/>
                        </a:solidFill>
                        <a:effectLst/>
                        <a:latin typeface="+mj-lt"/>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5278835"/>
                  </a:ext>
                </a:extLst>
              </a:tr>
              <a:tr h="1584140">
                <a:tc>
                  <a:txBody>
                    <a:bodyPr/>
                    <a:lstStyle/>
                    <a:p>
                      <a:pPr algn="ctr" fontAlgn="ctr"/>
                      <a:r>
                        <a:rPr lang="en-US" sz="3600" b="1" i="0" u="none" strike="noStrike" dirty="0">
                          <a:solidFill>
                            <a:srgbClr val="000000"/>
                          </a:solidFill>
                          <a:effectLst/>
                          <a:latin typeface="+mj-lt"/>
                        </a:rPr>
                        <a:t>Incomplete use in the Collection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3600" b="1" i="0" u="none" strike="noStrike" dirty="0">
                          <a:solidFill>
                            <a:srgbClr val="000000"/>
                          </a:solidFill>
                          <a:effectLst/>
                          <a:latin typeface="+mj-lt"/>
                        </a:rPr>
                        <a:t>Unused in Collection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3600" b="1" i="0" u="none" strike="noStrike" dirty="0">
                          <a:solidFill>
                            <a:srgbClr val="000000"/>
                          </a:solidFill>
                          <a:effectLst/>
                          <a:latin typeface="+mj-lt"/>
                        </a:rPr>
                        <a:t>Missing from Dialect</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86600703"/>
                  </a:ext>
                </a:extLst>
              </a:tr>
              <a:tr h="1189813">
                <a:tc>
                  <a:txBody>
                    <a:bodyPr/>
                    <a:lstStyle/>
                    <a:p>
                      <a:pPr algn="ctr" fontAlgn="ctr"/>
                      <a:r>
                        <a:rPr lang="en-US" sz="3600" b="0" i="0" u="sng" strike="noStrike" dirty="0">
                          <a:solidFill>
                            <a:srgbClr val="0563C1"/>
                          </a:solidFill>
                          <a:effectLst/>
                          <a:latin typeface="+mn-lt"/>
                          <a:hlinkClick r:id="rId4"/>
                        </a:rPr>
                        <a:t>Resource Identifier</a:t>
                      </a:r>
                      <a:endParaRPr lang="en-US" sz="3600" b="0" i="0" u="sng" strike="noStrike" dirty="0">
                        <a:solidFill>
                          <a:srgbClr val="0563C1"/>
                        </a:solidFill>
                        <a:effectLst/>
                        <a:latin typeface="+mn-lt"/>
                      </a:endParaRPr>
                    </a:p>
                  </a:txBody>
                  <a:tcPr marL="9525" marR="9525" marT="9525"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r>
                        <a:rPr lang="en-US" sz="3600" b="0" i="0" u="sng" strike="noStrike" dirty="0">
                          <a:solidFill>
                            <a:srgbClr val="0563C1"/>
                          </a:solidFill>
                          <a:effectLst/>
                          <a:latin typeface="+mn-lt"/>
                          <a:hlinkClick r:id="rId5"/>
                        </a:rPr>
                        <a:t>Publisher</a:t>
                      </a:r>
                      <a:endParaRPr lang="en-US" sz="3600" b="0" i="0" u="sng" strike="noStrike" dirty="0">
                        <a:solidFill>
                          <a:srgbClr val="0563C1"/>
                        </a:solidFill>
                        <a:effectLst/>
                        <a:latin typeface="+mn-lt"/>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r>
                        <a:rPr lang="en-US" sz="3600" b="0" i="0" u="sng" strike="noStrike" dirty="0">
                          <a:solidFill>
                            <a:srgbClr val="0563C1"/>
                          </a:solidFill>
                          <a:effectLst/>
                          <a:latin typeface="+mn-lt"/>
                          <a:hlinkClick r:id="rId6"/>
                        </a:rPr>
                        <a:t>Resource Identifier Type</a:t>
                      </a:r>
                      <a:endParaRPr lang="en-US" sz="3600" b="0" i="0" u="sng" strike="noStrike" dirty="0">
                        <a:solidFill>
                          <a:srgbClr val="0563C1"/>
                        </a:solidFill>
                        <a:effectLst/>
                        <a:latin typeface="+mn-lt"/>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1061206548"/>
                  </a:ext>
                </a:extLst>
              </a:tr>
              <a:tr h="1189813">
                <a:tc>
                  <a:txBody>
                    <a:bodyPr/>
                    <a:lstStyle/>
                    <a:p>
                      <a:pPr algn="ctr" fontAlgn="ctr"/>
                      <a:r>
                        <a:rPr lang="en-US" sz="3600" b="0" i="0" u="sng" strike="noStrike">
                          <a:solidFill>
                            <a:srgbClr val="0563C1"/>
                          </a:solidFill>
                          <a:effectLst/>
                          <a:latin typeface="+mn-lt"/>
                          <a:hlinkClick r:id="rId7"/>
                        </a:rPr>
                        <a:t>Spatial Extent</a:t>
                      </a:r>
                      <a:endParaRPr lang="en-US" sz="3600" b="0" i="0" u="sng" strike="noStrike">
                        <a:solidFill>
                          <a:srgbClr val="0563C1"/>
                        </a:solidFill>
                        <a:effectLst/>
                        <a:latin typeface="+mn-lt"/>
                      </a:endParaRPr>
                    </a:p>
                  </a:txBody>
                  <a:tcPr marL="9525" marR="9525" marT="9525"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r>
                        <a:rPr lang="en-US" sz="3600" b="0" i="0" u="sng" strike="noStrike" dirty="0">
                          <a:solidFill>
                            <a:srgbClr val="0563C1"/>
                          </a:solidFill>
                          <a:effectLst/>
                          <a:latin typeface="+mn-lt"/>
                          <a:hlinkClick r:id="rId8"/>
                        </a:rPr>
                        <a:t>Contributor Name</a:t>
                      </a:r>
                      <a:endParaRPr lang="en-US" sz="3600" b="0" i="0" u="sng" strike="noStrike" dirty="0">
                        <a:solidFill>
                          <a:srgbClr val="0563C1"/>
                        </a:solidFill>
                        <a:effectLst/>
                        <a:latin typeface="+mn-lt"/>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r>
                        <a:rPr lang="en-US" sz="3600" b="0" i="0" u="sng" strike="noStrike" dirty="0">
                          <a:solidFill>
                            <a:srgbClr val="0563C1"/>
                          </a:solidFill>
                          <a:effectLst/>
                          <a:latin typeface="+mn-lt"/>
                          <a:hlinkClick r:id="rId9"/>
                        </a:rPr>
                        <a:t>Author / Originator Identifier</a:t>
                      </a:r>
                      <a:endParaRPr lang="en-US" sz="3600" b="0" i="0" u="sng" strike="noStrike" dirty="0">
                        <a:solidFill>
                          <a:srgbClr val="0563C1"/>
                        </a:solidFill>
                        <a:effectLst/>
                        <a:latin typeface="+mn-lt"/>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200599974"/>
                  </a:ext>
                </a:extLst>
              </a:tr>
              <a:tr h="1584140">
                <a:tc>
                  <a:txBody>
                    <a:bodyPr/>
                    <a:lstStyle/>
                    <a:p>
                      <a:pPr algn="ctr" fontAlgn="ctr"/>
                      <a:endParaRPr lang="en-US" sz="3600" b="0" i="0" u="sng" strike="noStrike" dirty="0">
                        <a:solidFill>
                          <a:srgbClr val="0563C1"/>
                        </a:solidFill>
                        <a:effectLst/>
                        <a:latin typeface="+mn-lt"/>
                      </a:endParaRPr>
                    </a:p>
                  </a:txBody>
                  <a:tcPr marL="9525" marR="9525" marT="9525"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r>
                        <a:rPr lang="en-US" sz="3600" b="0" i="0" u="sng" strike="noStrike" dirty="0">
                          <a:solidFill>
                            <a:srgbClr val="0563C1"/>
                          </a:solidFill>
                          <a:effectLst/>
                          <a:latin typeface="+mn-lt"/>
                          <a:hlinkClick r:id="rId10"/>
                        </a:rPr>
                        <a:t>Contributor Role</a:t>
                      </a:r>
                      <a:endParaRPr lang="en-US" sz="3600" b="0" i="0" u="sng" strike="noStrike" dirty="0">
                        <a:solidFill>
                          <a:srgbClr val="0563C1"/>
                        </a:solidFill>
                        <a:effectLst/>
                        <a:latin typeface="+mn-lt"/>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ctr"/>
                      <a:r>
                        <a:rPr lang="en-US" sz="3600" b="0" i="0" u="sng" strike="noStrike" dirty="0">
                          <a:solidFill>
                            <a:srgbClr val="0563C1"/>
                          </a:solidFill>
                          <a:effectLst/>
                          <a:latin typeface="+mn-lt"/>
                          <a:hlinkClick r:id="rId11"/>
                        </a:rPr>
                        <a:t>Author / Originator Identifier Type</a:t>
                      </a:r>
                      <a:endParaRPr lang="en-US" sz="3600" b="0" i="0" u="sng" strike="noStrike" dirty="0">
                        <a:solidFill>
                          <a:srgbClr val="0563C1"/>
                        </a:solidFill>
                        <a:effectLst/>
                        <a:latin typeface="+mn-lt"/>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3646200229"/>
                  </a:ext>
                </a:extLst>
              </a:tr>
              <a:tr h="1584140">
                <a:tc>
                  <a:txBody>
                    <a:bodyPr/>
                    <a:lstStyle/>
                    <a:p>
                      <a:pPr algn="ctr" fontAlgn="ctr"/>
                      <a:endParaRPr lang="en-US" sz="3600" b="0" i="0" u="sng" strike="noStrike">
                        <a:solidFill>
                          <a:srgbClr val="0563C1"/>
                        </a:solidFill>
                        <a:effectLst/>
                        <a:latin typeface="+mn-lt"/>
                      </a:endParaRPr>
                    </a:p>
                  </a:txBody>
                  <a:tcPr marL="9525" marR="9525" marT="9525"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3600" b="0" i="0" u="sng" strike="noStrike" dirty="0">
                          <a:solidFill>
                            <a:srgbClr val="0563C1"/>
                          </a:solidFill>
                          <a:effectLst/>
                          <a:latin typeface="+mn-lt"/>
                          <a:hlinkClick r:id="rId12"/>
                        </a:rPr>
                        <a:t>Transfer Size</a:t>
                      </a:r>
                      <a:endParaRPr lang="en-US" sz="3600" b="0" i="0" u="sng" strike="noStrike" dirty="0">
                        <a:solidFill>
                          <a:srgbClr val="0563C1"/>
                        </a:solidFill>
                        <a:effectLst/>
                        <a:latin typeface="+mn-lt"/>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3600" b="0" i="0" u="sng" strike="noStrike" dirty="0">
                          <a:solidFill>
                            <a:srgbClr val="0563C1"/>
                          </a:solidFill>
                          <a:effectLst/>
                          <a:latin typeface="+mn-lt"/>
                          <a:hlinkClick r:id="rId13"/>
                        </a:rPr>
                        <a:t>Responsible Party Identifier Type</a:t>
                      </a:r>
                      <a:endParaRPr lang="en-US" sz="3600" b="0" i="0" u="sng" strike="noStrike" dirty="0">
                        <a:solidFill>
                          <a:srgbClr val="0563C1"/>
                        </a:solidFill>
                        <a:effectLst/>
                        <a:latin typeface="+mn-lt"/>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06666607"/>
                  </a:ext>
                </a:extLst>
              </a:tr>
              <a:tr h="1189813">
                <a:tc>
                  <a:txBody>
                    <a:bodyPr/>
                    <a:lstStyle/>
                    <a:p>
                      <a:pPr algn="ctr" fontAlgn="ctr"/>
                      <a:endParaRPr lang="en-US" sz="3600" b="0" i="0" u="sng" strike="noStrike" dirty="0">
                        <a:solidFill>
                          <a:srgbClr val="0563C1"/>
                        </a:solidFill>
                        <a:effectLst/>
                        <a:latin typeface="+mn-lt"/>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endParaRPr lang="en-US" sz="3600" b="0" i="0" u="sng" strike="noStrike" dirty="0">
                        <a:solidFill>
                          <a:srgbClr val="0563C1"/>
                        </a:solidFill>
                        <a:effectLst/>
                        <a:latin typeface="+mn-lt"/>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sz="3600" b="0" i="0" u="sng" strike="noStrike" dirty="0">
                          <a:solidFill>
                            <a:srgbClr val="0563C1"/>
                          </a:solidFill>
                          <a:effectLst/>
                          <a:latin typeface="+mn-lt"/>
                          <a:hlinkClick r:id="rId14"/>
                        </a:rPr>
                        <a:t>Responsible Party Identifier</a:t>
                      </a:r>
                      <a:endParaRPr lang="en-US" sz="3600" b="0" i="0" u="sng" strike="noStrike" dirty="0">
                        <a:solidFill>
                          <a:srgbClr val="0563C1"/>
                        </a:solidFill>
                        <a:effectLst/>
                        <a:latin typeface="+mn-lt"/>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39389645"/>
                  </a:ext>
                </a:extLst>
              </a:tr>
            </a:tbl>
          </a:graphicData>
        </a:graphic>
      </p:graphicFrame>
      <p:sp>
        <p:nvSpPr>
          <p:cNvPr id="5" name="Rectangle 6">
            <a:extLst>
              <a:ext uri="{FF2B5EF4-FFF2-40B4-BE49-F238E27FC236}">
                <a16:creationId xmlns:a16="http://schemas.microsoft.com/office/drawing/2014/main" id="{78933593-EDC9-1943-87CE-C74274397140}"/>
              </a:ext>
            </a:extLst>
          </p:cNvPr>
          <p:cNvSpPr>
            <a:spLocks/>
          </p:cNvSpPr>
          <p:nvPr/>
        </p:nvSpPr>
        <p:spPr bwMode="auto">
          <a:xfrm>
            <a:off x="2133600" y="3657600"/>
            <a:ext cx="4449762" cy="42575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marL="76200" indent="-762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3000" dirty="0">
                <a:solidFill>
                  <a:srgbClr val="53585F"/>
                </a:solidFill>
                <a:latin typeface="Helvetica" panose="020B0604020202020204" pitchFamily="34" charset="0"/>
                <a:sym typeface="Helvetica" panose="020B0604020202020204" pitchFamily="34" charset="0"/>
              </a:rPr>
              <a:t>Link to background on the recommendation including links to the schema and surrounding documents the conceptual recommendation was built from.</a:t>
            </a:r>
          </a:p>
          <a:p>
            <a:pPr eaLnBrk="1"/>
            <a:endParaRPr lang="en-US" altLang="en-US" sz="3000" dirty="0">
              <a:solidFill>
                <a:srgbClr val="53585F"/>
              </a:solidFill>
              <a:latin typeface="Helvetica" panose="020B0604020202020204" pitchFamily="34" charset="0"/>
              <a:sym typeface="Helvetica" panose="020B0604020202020204" pitchFamily="34" charset="0"/>
            </a:endParaRPr>
          </a:p>
        </p:txBody>
      </p:sp>
      <p:sp>
        <p:nvSpPr>
          <p:cNvPr id="7" name="Rectangle 7">
            <a:extLst>
              <a:ext uri="{FF2B5EF4-FFF2-40B4-BE49-F238E27FC236}">
                <a16:creationId xmlns:a16="http://schemas.microsoft.com/office/drawing/2014/main" id="{0A35BA11-A99F-ED44-850D-A1DF16E482CC}"/>
              </a:ext>
            </a:extLst>
          </p:cNvPr>
          <p:cNvSpPr>
            <a:spLocks/>
          </p:cNvSpPr>
          <p:nvPr/>
        </p:nvSpPr>
        <p:spPr bwMode="auto">
          <a:xfrm>
            <a:off x="1447800" y="3429000"/>
            <a:ext cx="241301" cy="1068441"/>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sp>
        <p:nvSpPr>
          <p:cNvPr id="8" name="Rectangle 8">
            <a:extLst>
              <a:ext uri="{FF2B5EF4-FFF2-40B4-BE49-F238E27FC236}">
                <a16:creationId xmlns:a16="http://schemas.microsoft.com/office/drawing/2014/main" id="{DDCF4739-620B-D341-B7C3-BF282C7C7D3C}"/>
              </a:ext>
            </a:extLst>
          </p:cNvPr>
          <p:cNvSpPr>
            <a:spLocks/>
          </p:cNvSpPr>
          <p:nvPr/>
        </p:nvSpPr>
        <p:spPr bwMode="auto">
          <a:xfrm>
            <a:off x="1447800" y="7626349"/>
            <a:ext cx="241301" cy="831851"/>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sp>
        <p:nvSpPr>
          <p:cNvPr id="9" name="Rectangle 6">
            <a:extLst>
              <a:ext uri="{FF2B5EF4-FFF2-40B4-BE49-F238E27FC236}">
                <a16:creationId xmlns:a16="http://schemas.microsoft.com/office/drawing/2014/main" id="{E98BB6C0-80BD-714F-B24D-8F4918A04E0C}"/>
              </a:ext>
            </a:extLst>
          </p:cNvPr>
          <p:cNvSpPr>
            <a:spLocks/>
          </p:cNvSpPr>
          <p:nvPr/>
        </p:nvSpPr>
        <p:spPr bwMode="auto">
          <a:xfrm>
            <a:off x="2133600" y="7841010"/>
            <a:ext cx="4449762" cy="28725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marL="76200" indent="-762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3000" dirty="0">
                <a:solidFill>
                  <a:srgbClr val="53585F"/>
                </a:solidFill>
                <a:latin typeface="Helvetica" panose="020B0604020202020204" pitchFamily="34" charset="0"/>
                <a:sym typeface="Helvetica" panose="020B0604020202020204" pitchFamily="34" charset="0"/>
              </a:rPr>
              <a:t>Guidance links that explain what the concepts are and how they are defined for many dialects.</a:t>
            </a:r>
            <a:endParaRPr lang="en-US" altLang="en-US" sz="3000" dirty="0">
              <a:solidFill>
                <a:srgbClr val="52585F"/>
              </a:solidFill>
              <a:latin typeface="Helvetica" panose="020B0604020202020204" pitchFamily="34" charset="0"/>
              <a:sym typeface="Helvetica" panose="020B0604020202020204" pitchFamily="34" charset="0"/>
            </a:endParaRPr>
          </a:p>
          <a:p>
            <a:pPr eaLnBrk="1"/>
            <a:endParaRPr lang="en-US" altLang="en-US" sz="3000" dirty="0">
              <a:solidFill>
                <a:srgbClr val="53585F"/>
              </a:solidFill>
              <a:latin typeface="Helvetica" panose="020B0604020202020204" pitchFamily="34" charset="0"/>
              <a:sym typeface="Helvetica" panose="020B0604020202020204" pitchFamily="34" charset="0"/>
            </a:endParaRPr>
          </a:p>
        </p:txBody>
      </p:sp>
    </p:spTree>
    <p:extLst>
      <p:ext uri="{BB962C8B-B14F-4D97-AF65-F5344CB8AC3E}">
        <p14:creationId xmlns:p14="http://schemas.microsoft.com/office/powerpoint/2010/main" val="2430400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8" grpId="0" animBg="1"/>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5">
            <a:extLst>
              <a:ext uri="{FF2B5EF4-FFF2-40B4-BE49-F238E27FC236}">
                <a16:creationId xmlns:a16="http://schemas.microsoft.com/office/drawing/2014/main" id="{2602EC73-32AC-2249-A8BA-D1ACB016E919}"/>
              </a:ext>
            </a:extLst>
          </p:cNvPr>
          <p:cNvSpPr txBox="1">
            <a:spLocks/>
          </p:cNvSpPr>
          <p:nvPr/>
        </p:nvSpPr>
        <p:spPr>
          <a:xfrm>
            <a:off x="1689101" y="1203326"/>
            <a:ext cx="17056102" cy="1016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altLang="en-US" dirty="0">
                <a:solidFill>
                  <a:srgbClr val="164F86"/>
                </a:solidFill>
                <a:latin typeface="Helvetica" panose="020B0604020202020204" pitchFamily="34" charset="0"/>
                <a:sym typeface="Helvetica" panose="020B0604020202020204" pitchFamily="34" charset="0"/>
              </a:rPr>
              <a:t>How can data managers ensure constant improvement?</a:t>
            </a:r>
            <a:endParaRPr lang="en-US" dirty="0"/>
          </a:p>
        </p:txBody>
      </p:sp>
      <p:graphicFrame>
        <p:nvGraphicFramePr>
          <p:cNvPr id="5" name="Chart 4">
            <a:extLst>
              <a:ext uri="{FF2B5EF4-FFF2-40B4-BE49-F238E27FC236}">
                <a16:creationId xmlns:a16="http://schemas.microsoft.com/office/drawing/2014/main" id="{5DFA3FDA-80F0-9B4E-BED6-7A13EE520DAE}"/>
              </a:ext>
            </a:extLst>
          </p:cNvPr>
          <p:cNvGraphicFramePr>
            <a:graphicFrameLocks noGrp="1"/>
          </p:cNvGraphicFramePr>
          <p:nvPr>
            <p:extLst>
              <p:ext uri="{D42A27DB-BD31-4B8C-83A1-F6EECF244321}">
                <p14:modId xmlns:p14="http://schemas.microsoft.com/office/powerpoint/2010/main" val="1992972739"/>
              </p:ext>
            </p:extLst>
          </p:nvPr>
        </p:nvGraphicFramePr>
        <p:xfrm>
          <a:off x="-31955" y="2707721"/>
          <a:ext cx="24917400" cy="11008279"/>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45650E88-F4CA-D040-8180-D4E5AEBA2380}"/>
              </a:ext>
            </a:extLst>
          </p:cNvPr>
          <p:cNvSpPr txBox="1"/>
          <p:nvPr/>
        </p:nvSpPr>
        <p:spPr>
          <a:xfrm>
            <a:off x="690880" y="30192130"/>
            <a:ext cx="184731" cy="1209242"/>
          </a:xfrm>
          <a:prstGeom prst="rect">
            <a:avLst/>
          </a:prstGeom>
          <a:noFill/>
        </p:spPr>
        <p:txBody>
          <a:bodyPr wrap="none" rtlCol="0">
            <a:spAutoFit/>
          </a:bodyPr>
          <a:lstStyle/>
          <a:p>
            <a:endParaRPr lang="en-US" dirty="0"/>
          </a:p>
        </p:txBody>
      </p:sp>
      <p:sp>
        <p:nvSpPr>
          <p:cNvPr id="6" name="Right Arrow 5">
            <a:extLst>
              <a:ext uri="{FF2B5EF4-FFF2-40B4-BE49-F238E27FC236}">
                <a16:creationId xmlns:a16="http://schemas.microsoft.com/office/drawing/2014/main" id="{D83AF86C-D94E-A04F-B7CF-6FF553A8177B}"/>
              </a:ext>
            </a:extLst>
          </p:cNvPr>
          <p:cNvSpPr/>
          <p:nvPr/>
        </p:nvSpPr>
        <p:spPr>
          <a:xfrm>
            <a:off x="10217152" y="4974518"/>
            <a:ext cx="6260248" cy="1893314"/>
          </a:xfrm>
          <a:prstGeom prst="rightArrow">
            <a:avLst/>
          </a:prstGeom>
          <a:noFill/>
          <a:ln w="69850">
            <a:solidFill>
              <a:schemeClr val="tx2">
                <a:lumMod val="75000"/>
              </a:schemeClr>
            </a:solidFill>
          </a:ln>
        </p:spPr>
        <p:style>
          <a:lnRef idx="1">
            <a:schemeClr val="accent1"/>
          </a:lnRef>
          <a:fillRef idx="3">
            <a:schemeClr val="accent1"/>
          </a:fillRef>
          <a:effectRef idx="2">
            <a:schemeClr val="accent1"/>
          </a:effectRef>
          <a:fontRef idx="minor">
            <a:schemeClr val="lt1"/>
          </a:fontRef>
        </p:style>
        <p:txBody>
          <a:bodyPr anchor="ctr" anchorCtr="1"/>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r>
              <a:rPr lang="en-US" sz="3600" dirty="0">
                <a:solidFill>
                  <a:schemeClr val="tx1"/>
                </a:solidFill>
              </a:rPr>
              <a:t>Collection </a:t>
            </a:r>
            <a:r>
              <a:rPr lang="en-US" sz="3600" baseline="0" dirty="0">
                <a:solidFill>
                  <a:schemeClr val="tx1"/>
                </a:solidFill>
              </a:rPr>
              <a:t>Completeness</a:t>
            </a:r>
            <a:endParaRPr lang="en-US" sz="3600" dirty="0">
              <a:solidFill>
                <a:schemeClr val="tx1"/>
              </a:solidFill>
            </a:endParaRPr>
          </a:p>
        </p:txBody>
      </p:sp>
    </p:spTree>
    <p:extLst>
      <p:ext uri="{BB962C8B-B14F-4D97-AF65-F5344CB8AC3E}">
        <p14:creationId xmlns:p14="http://schemas.microsoft.com/office/powerpoint/2010/main" val="2759965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7" name="Picture 4" descr="pasted-image.pdf"/>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10639425"/>
            <a:ext cx="24384000" cy="3022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318" name="Rectangle 5"/>
          <p:cNvSpPr>
            <a:spLocks/>
          </p:cNvSpPr>
          <p:nvPr/>
        </p:nvSpPr>
        <p:spPr bwMode="auto">
          <a:xfrm>
            <a:off x="1590675" y="1219200"/>
            <a:ext cx="12277725" cy="32316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nchor="ctr">
            <a:spAutoFit/>
          </a:bodyPr>
          <a:lstStyle>
            <a:lvl1pPr marL="228600" indent="-2286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7000" b="1" dirty="0">
                <a:solidFill>
                  <a:srgbClr val="164F86"/>
                </a:solidFill>
                <a:latin typeface="Helvetica" panose="020B0604020202020204" pitchFamily="34" charset="0"/>
                <a:sym typeface="Helvetica" panose="020B0604020202020204" pitchFamily="34" charset="0"/>
              </a:rPr>
              <a:t>Compare between dialects for a particular recommendation</a:t>
            </a:r>
          </a:p>
        </p:txBody>
      </p:sp>
      <p:sp>
        <p:nvSpPr>
          <p:cNvPr id="13319" name="Rectangle 6"/>
          <p:cNvSpPr>
            <a:spLocks/>
          </p:cNvSpPr>
          <p:nvPr/>
        </p:nvSpPr>
        <p:spPr bwMode="auto">
          <a:xfrm>
            <a:off x="2539506" y="5275173"/>
            <a:ext cx="6430962" cy="1487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marL="76200" indent="-762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3000" dirty="0">
                <a:solidFill>
                  <a:srgbClr val="53585F"/>
                </a:solidFill>
                <a:latin typeface="Helvetica" panose="020B0604020202020204" pitchFamily="34" charset="0"/>
                <a:sym typeface="Helvetica" panose="020B0604020202020204" pitchFamily="34" charset="0"/>
              </a:rPr>
              <a:t>Sometimes new documentation needs compel repository managers to reevaluate their dialect of choice.</a:t>
            </a:r>
            <a:endParaRPr lang="en-US" altLang="en-US" sz="3000" dirty="0">
              <a:solidFill>
                <a:srgbClr val="52585F"/>
              </a:solidFill>
              <a:latin typeface="Helvetica" panose="020B0604020202020204" pitchFamily="34" charset="0"/>
              <a:sym typeface="Helvetica" panose="020B0604020202020204" pitchFamily="34" charset="0"/>
            </a:endParaRPr>
          </a:p>
        </p:txBody>
      </p:sp>
      <p:sp>
        <p:nvSpPr>
          <p:cNvPr id="13320" name="Rectangle 7"/>
          <p:cNvSpPr>
            <a:spLocks/>
          </p:cNvSpPr>
          <p:nvPr/>
        </p:nvSpPr>
        <p:spPr bwMode="auto">
          <a:xfrm>
            <a:off x="1574800" y="5257800"/>
            <a:ext cx="320675" cy="1792287"/>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sp>
        <p:nvSpPr>
          <p:cNvPr id="13321" name="Rectangle 8"/>
          <p:cNvSpPr>
            <a:spLocks/>
          </p:cNvSpPr>
          <p:nvPr/>
        </p:nvSpPr>
        <p:spPr bwMode="auto">
          <a:xfrm>
            <a:off x="1574800" y="7578725"/>
            <a:ext cx="320675" cy="1395412"/>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graphicFrame>
        <p:nvGraphicFramePr>
          <p:cNvPr id="12" name="Chart 11">
            <a:extLst>
              <a:ext uri="{FF2B5EF4-FFF2-40B4-BE49-F238E27FC236}">
                <a16:creationId xmlns:a16="http://schemas.microsoft.com/office/drawing/2014/main" id="{00000000-0008-0000-0000-000003000000}"/>
              </a:ext>
            </a:extLst>
          </p:cNvPr>
          <p:cNvGraphicFramePr>
            <a:graphicFrameLocks/>
          </p:cNvGraphicFramePr>
          <p:nvPr>
            <p:extLst>
              <p:ext uri="{D42A27DB-BD31-4B8C-83A1-F6EECF244321}">
                <p14:modId xmlns:p14="http://schemas.microsoft.com/office/powerpoint/2010/main" val="2758733131"/>
              </p:ext>
            </p:extLst>
          </p:nvPr>
        </p:nvGraphicFramePr>
        <p:xfrm>
          <a:off x="10054167" y="2514600"/>
          <a:ext cx="13872633" cy="10668000"/>
        </p:xfrm>
        <a:graphic>
          <a:graphicData uri="http://schemas.openxmlformats.org/drawingml/2006/chart">
            <c:chart xmlns:c="http://schemas.openxmlformats.org/drawingml/2006/chart" xmlns:r="http://schemas.openxmlformats.org/officeDocument/2006/relationships" r:id="rId3"/>
          </a:graphicData>
        </a:graphic>
      </p:graphicFrame>
      <p:sp>
        <p:nvSpPr>
          <p:cNvPr id="8" name="Rectangle 6">
            <a:extLst>
              <a:ext uri="{FF2B5EF4-FFF2-40B4-BE49-F238E27FC236}">
                <a16:creationId xmlns:a16="http://schemas.microsoft.com/office/drawing/2014/main" id="{43B08FF8-3520-864F-A2D0-BED318D07776}"/>
              </a:ext>
            </a:extLst>
          </p:cNvPr>
          <p:cNvSpPr>
            <a:spLocks/>
          </p:cNvSpPr>
          <p:nvPr/>
        </p:nvSpPr>
        <p:spPr bwMode="auto">
          <a:xfrm>
            <a:off x="2539506" y="7684254"/>
            <a:ext cx="6430962" cy="1487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marL="76200" indent="-762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3000" dirty="0">
                <a:solidFill>
                  <a:srgbClr val="53585F"/>
                </a:solidFill>
                <a:latin typeface="Helvetica" panose="020B0604020202020204" pitchFamily="34" charset="0"/>
                <a:sym typeface="Helvetica" panose="020B0604020202020204" pitchFamily="34" charset="0"/>
              </a:rPr>
              <a:t>Direct comparison of dialects with community recommendations can help make that decision.</a:t>
            </a: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3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32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3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9" grpId="0"/>
      <p:bldP spid="13320" grpId="0" animBg="1"/>
      <p:bldP spid="13321" grpId="0" animBg="1"/>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1" descr="pasted-image.pdf"/>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10639425"/>
            <a:ext cx="24384000" cy="3022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292" name="Rectangle 3"/>
          <p:cNvSpPr>
            <a:spLocks/>
          </p:cNvSpPr>
          <p:nvPr/>
        </p:nvSpPr>
        <p:spPr bwMode="auto">
          <a:xfrm>
            <a:off x="1590675" y="1219200"/>
            <a:ext cx="16621125" cy="2893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nchor="ctr">
            <a:spAutoFit/>
          </a:bodyPr>
          <a:lstStyle>
            <a:lvl1pPr marL="228600" indent="-2286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marL="0" indent="0" eaLnBrk="1"/>
            <a:r>
              <a:rPr lang="en-US" altLang="en-US" sz="7000" b="1" dirty="0">
                <a:solidFill>
                  <a:srgbClr val="164F86"/>
                </a:solidFill>
                <a:latin typeface="Helvetica" panose="020B0604020202020204" pitchFamily="34" charset="0"/>
                <a:sym typeface="Helvetica" panose="020B0604020202020204" pitchFamily="34" charset="0"/>
              </a:rPr>
              <a:t>Comparing the recommendation’s originator with other collections</a:t>
            </a:r>
          </a:p>
          <a:p>
            <a:pPr eaLnBrk="1"/>
            <a:endParaRPr lang="en-US" altLang="en-US" sz="4800" b="1" dirty="0">
              <a:solidFill>
                <a:srgbClr val="164F86"/>
              </a:solidFill>
              <a:latin typeface="Helvetica" panose="020B0604020202020204" pitchFamily="34" charset="0"/>
              <a:sym typeface="Helvetica" panose="020B0604020202020204" pitchFamily="34" charset="0"/>
            </a:endParaRPr>
          </a:p>
        </p:txBody>
      </p:sp>
      <p:grpSp>
        <p:nvGrpSpPr>
          <p:cNvPr id="3" name="Group 2">
            <a:extLst>
              <a:ext uri="{FF2B5EF4-FFF2-40B4-BE49-F238E27FC236}">
                <a16:creationId xmlns:a16="http://schemas.microsoft.com/office/drawing/2014/main" id="{9FF5EBB4-528C-F840-B5A6-0F89B0E1A282}"/>
              </a:ext>
            </a:extLst>
          </p:cNvPr>
          <p:cNvGrpSpPr/>
          <p:nvPr/>
        </p:nvGrpSpPr>
        <p:grpSpPr>
          <a:xfrm>
            <a:off x="1687178" y="3924846"/>
            <a:ext cx="9209422" cy="1487587"/>
            <a:chOff x="1687178" y="3426768"/>
            <a:chExt cx="7613787" cy="1487587"/>
          </a:xfrm>
        </p:grpSpPr>
        <p:sp>
          <p:nvSpPr>
            <p:cNvPr id="12294" name="Rectangle 5"/>
            <p:cNvSpPr>
              <a:spLocks/>
            </p:cNvSpPr>
            <p:nvPr/>
          </p:nvSpPr>
          <p:spPr bwMode="auto">
            <a:xfrm>
              <a:off x="2352830" y="3426768"/>
              <a:ext cx="6948135" cy="1487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marL="171450" indent="-17145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3000" dirty="0">
                  <a:solidFill>
                    <a:srgbClr val="53585F"/>
                  </a:solidFill>
                  <a:latin typeface="Helvetica" panose="020B0604020202020204" pitchFamily="34" charset="0"/>
                  <a:sym typeface="Helvetica" panose="020B0604020202020204" pitchFamily="34" charset="0"/>
                </a:rPr>
                <a:t>Using LTER as the baseline, compare other DataONE member nodes’ completeness</a:t>
              </a:r>
            </a:p>
          </p:txBody>
        </p:sp>
        <p:sp>
          <p:nvSpPr>
            <p:cNvPr id="12295" name="Rectangle 6"/>
            <p:cNvSpPr>
              <a:spLocks/>
            </p:cNvSpPr>
            <p:nvPr/>
          </p:nvSpPr>
          <p:spPr bwMode="auto">
            <a:xfrm>
              <a:off x="1687178" y="3733800"/>
              <a:ext cx="256117" cy="922337"/>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grpSp>
      <p:pic>
        <p:nvPicPr>
          <p:cNvPr id="8" name="Picture 7">
            <a:extLst>
              <a:ext uri="{FF2B5EF4-FFF2-40B4-BE49-F238E27FC236}">
                <a16:creationId xmlns:a16="http://schemas.microsoft.com/office/drawing/2014/main" id="{8A24EADF-7EFB-C24C-857D-1841A845A528}"/>
              </a:ext>
            </a:extLst>
          </p:cNvPr>
          <p:cNvPicPr>
            <a:picLocks noChangeAspect="1"/>
          </p:cNvPicPr>
          <p:nvPr/>
        </p:nvPicPr>
        <p:blipFill>
          <a:blip r:embed="rId3"/>
          <a:stretch>
            <a:fillRect/>
          </a:stretch>
        </p:blipFill>
        <p:spPr>
          <a:xfrm>
            <a:off x="838200" y="5715000"/>
            <a:ext cx="22899262" cy="7467600"/>
          </a:xfrm>
          <a:prstGeom prst="rect">
            <a:avLst/>
          </a:prstGeom>
        </p:spPr>
      </p:pic>
      <p:grpSp>
        <p:nvGrpSpPr>
          <p:cNvPr id="11" name="Group 10">
            <a:extLst>
              <a:ext uri="{FF2B5EF4-FFF2-40B4-BE49-F238E27FC236}">
                <a16:creationId xmlns:a16="http://schemas.microsoft.com/office/drawing/2014/main" id="{A6F52E94-BD0C-3247-8568-59B101934BCC}"/>
              </a:ext>
            </a:extLst>
          </p:cNvPr>
          <p:cNvGrpSpPr/>
          <p:nvPr/>
        </p:nvGrpSpPr>
        <p:grpSpPr>
          <a:xfrm>
            <a:off x="13335000" y="4071769"/>
            <a:ext cx="7613787" cy="1025922"/>
            <a:chOff x="1687178" y="3657600"/>
            <a:chExt cx="7613787" cy="1025922"/>
          </a:xfrm>
        </p:grpSpPr>
        <p:sp>
          <p:nvSpPr>
            <p:cNvPr id="12" name="Rectangle 5">
              <a:extLst>
                <a:ext uri="{FF2B5EF4-FFF2-40B4-BE49-F238E27FC236}">
                  <a16:creationId xmlns:a16="http://schemas.microsoft.com/office/drawing/2014/main" id="{56ED561B-F4B0-7643-BF99-EF2EB9450CE5}"/>
                </a:ext>
              </a:extLst>
            </p:cNvPr>
            <p:cNvSpPr>
              <a:spLocks/>
            </p:cNvSpPr>
            <p:nvPr/>
          </p:nvSpPr>
          <p:spPr bwMode="auto">
            <a:xfrm>
              <a:off x="2352830" y="3657600"/>
              <a:ext cx="6948135" cy="10259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marL="171450" indent="-17145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3000" dirty="0">
                  <a:solidFill>
                    <a:srgbClr val="53585F"/>
                  </a:solidFill>
                  <a:latin typeface="Helvetica" panose="020B0604020202020204" pitchFamily="34" charset="0"/>
                  <a:sym typeface="Helvetica" panose="020B0604020202020204" pitchFamily="34" charset="0"/>
                </a:rPr>
                <a:t>Use collections of any documentation dialect</a:t>
              </a:r>
            </a:p>
          </p:txBody>
        </p:sp>
        <p:sp>
          <p:nvSpPr>
            <p:cNvPr id="13" name="Rectangle 6">
              <a:extLst>
                <a:ext uri="{FF2B5EF4-FFF2-40B4-BE49-F238E27FC236}">
                  <a16:creationId xmlns:a16="http://schemas.microsoft.com/office/drawing/2014/main" id="{BADA3FA8-EE31-C546-80F7-FB7926AE7591}"/>
                </a:ext>
              </a:extLst>
            </p:cNvPr>
            <p:cNvSpPr>
              <a:spLocks/>
            </p:cNvSpPr>
            <p:nvPr/>
          </p:nvSpPr>
          <p:spPr bwMode="auto">
            <a:xfrm>
              <a:off x="1687178" y="3733800"/>
              <a:ext cx="256117" cy="922337"/>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7" name="Picture 4" descr="pasted-image.pdf"/>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10639425"/>
            <a:ext cx="24384000" cy="3022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318" name="Rectangle 5"/>
          <p:cNvSpPr>
            <a:spLocks/>
          </p:cNvSpPr>
          <p:nvPr/>
        </p:nvSpPr>
        <p:spPr bwMode="auto">
          <a:xfrm>
            <a:off x="1590675" y="1177528"/>
            <a:ext cx="9839325" cy="43088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nchor="ctr">
            <a:spAutoFit/>
          </a:bodyPr>
          <a:lstStyle>
            <a:lvl1pPr marL="228600" indent="-2286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7000" b="1" dirty="0">
                <a:solidFill>
                  <a:srgbClr val="164F86"/>
                </a:solidFill>
                <a:latin typeface="Helvetica" panose="020B0604020202020204" pitchFamily="34" charset="0"/>
                <a:sym typeface="Helvetica" panose="020B0604020202020204" pitchFamily="34" charset="0"/>
              </a:rPr>
              <a:t>Compare between dialects for a particular recommendation</a:t>
            </a:r>
          </a:p>
        </p:txBody>
      </p:sp>
      <p:sp>
        <p:nvSpPr>
          <p:cNvPr id="13319" name="Rectangle 6"/>
          <p:cNvSpPr>
            <a:spLocks/>
          </p:cNvSpPr>
          <p:nvPr/>
        </p:nvSpPr>
        <p:spPr bwMode="auto">
          <a:xfrm>
            <a:off x="2408239" y="6553200"/>
            <a:ext cx="7116762" cy="1487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marL="76200" indent="-762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3000" dirty="0">
                <a:solidFill>
                  <a:srgbClr val="53585F"/>
                </a:solidFill>
                <a:latin typeface="Helvetica" panose="020B0604020202020204" pitchFamily="34" charset="0"/>
                <a:sym typeface="Helvetica" panose="020B0604020202020204" pitchFamily="34" charset="0"/>
              </a:rPr>
              <a:t>Compare completeness of a community recommendation for collections in a repository.</a:t>
            </a:r>
          </a:p>
        </p:txBody>
      </p:sp>
      <p:sp>
        <p:nvSpPr>
          <p:cNvPr id="13320" name="Rectangle 7"/>
          <p:cNvSpPr>
            <a:spLocks/>
          </p:cNvSpPr>
          <p:nvPr/>
        </p:nvSpPr>
        <p:spPr bwMode="auto">
          <a:xfrm>
            <a:off x="1574800" y="6396038"/>
            <a:ext cx="320675" cy="1792287"/>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sp>
        <p:nvSpPr>
          <p:cNvPr id="13321" name="Rectangle 8"/>
          <p:cNvSpPr>
            <a:spLocks/>
          </p:cNvSpPr>
          <p:nvPr/>
        </p:nvSpPr>
        <p:spPr bwMode="auto">
          <a:xfrm>
            <a:off x="1574800" y="8716963"/>
            <a:ext cx="320675" cy="1395412"/>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pic>
        <p:nvPicPr>
          <p:cNvPr id="9" name="Picture 8">
            <a:extLst>
              <a:ext uri="{FF2B5EF4-FFF2-40B4-BE49-F238E27FC236}">
                <a16:creationId xmlns:a16="http://schemas.microsoft.com/office/drawing/2014/main" id="{4965CFE5-C739-B44A-B2D6-088C52FB5166}"/>
              </a:ext>
            </a:extLst>
          </p:cNvPr>
          <p:cNvPicPr>
            <a:picLocks noChangeAspect="1"/>
          </p:cNvPicPr>
          <p:nvPr/>
        </p:nvPicPr>
        <p:blipFill>
          <a:blip r:embed="rId3"/>
          <a:stretch>
            <a:fillRect/>
          </a:stretch>
        </p:blipFill>
        <p:spPr>
          <a:xfrm>
            <a:off x="10439401" y="2943774"/>
            <a:ext cx="13563600" cy="10315026"/>
          </a:xfrm>
          <a:prstGeom prst="rect">
            <a:avLst/>
          </a:prstGeom>
        </p:spPr>
      </p:pic>
      <p:sp>
        <p:nvSpPr>
          <p:cNvPr id="8" name="Rectangle 6">
            <a:extLst>
              <a:ext uri="{FF2B5EF4-FFF2-40B4-BE49-F238E27FC236}">
                <a16:creationId xmlns:a16="http://schemas.microsoft.com/office/drawing/2014/main" id="{5E6A5483-B44C-E14E-8221-BD168657CFBA}"/>
              </a:ext>
            </a:extLst>
          </p:cNvPr>
          <p:cNvSpPr>
            <a:spLocks/>
          </p:cNvSpPr>
          <p:nvPr/>
        </p:nvSpPr>
        <p:spPr bwMode="auto">
          <a:xfrm>
            <a:off x="2408239" y="8888313"/>
            <a:ext cx="7116762" cy="1487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marL="76200" indent="-762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3000" dirty="0">
                <a:solidFill>
                  <a:srgbClr val="53585F"/>
                </a:solidFill>
                <a:latin typeface="Helvetica" panose="020B0604020202020204" pitchFamily="34" charset="0"/>
                <a:sym typeface="Helvetica" panose="020B0604020202020204" pitchFamily="34" charset="0"/>
              </a:rPr>
              <a:t>Able to make direct comparisons between collections written in different documentation dialects.</a:t>
            </a:r>
          </a:p>
        </p:txBody>
      </p:sp>
    </p:spTree>
    <p:extLst>
      <p:ext uri="{BB962C8B-B14F-4D97-AF65-F5344CB8AC3E}">
        <p14:creationId xmlns:p14="http://schemas.microsoft.com/office/powerpoint/2010/main" val="408937899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3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32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3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9" grpId="0"/>
      <p:bldP spid="13320" grpId="0" animBg="1"/>
      <p:bldP spid="13321" grpId="0" animBg="1"/>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pasted-image.pdf">
            <a:extLst>
              <a:ext uri="{FF2B5EF4-FFF2-40B4-BE49-F238E27FC236}">
                <a16:creationId xmlns:a16="http://schemas.microsoft.com/office/drawing/2014/main" id="{438FC4E4-6C3C-A041-A765-E6788615C3E8}"/>
              </a:ext>
            </a:extLst>
          </p:cNvPr>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10639425"/>
            <a:ext cx="24384000" cy="302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0B011A4-A61B-7740-A83D-70398EAC7AE9}"/>
              </a:ext>
            </a:extLst>
          </p:cNvPr>
          <p:cNvPicPr>
            <a:picLocks noChangeAspect="1"/>
          </p:cNvPicPr>
          <p:nvPr/>
        </p:nvPicPr>
        <p:blipFill>
          <a:blip r:embed="rId3"/>
          <a:stretch>
            <a:fillRect/>
          </a:stretch>
        </p:blipFill>
        <p:spPr>
          <a:xfrm>
            <a:off x="6444441" y="3911232"/>
            <a:ext cx="17558559" cy="9423769"/>
          </a:xfrm>
          <a:prstGeom prst="rect">
            <a:avLst/>
          </a:prstGeom>
        </p:spPr>
      </p:pic>
      <p:sp>
        <p:nvSpPr>
          <p:cNvPr id="3" name="Title 5">
            <a:extLst>
              <a:ext uri="{FF2B5EF4-FFF2-40B4-BE49-F238E27FC236}">
                <a16:creationId xmlns:a16="http://schemas.microsoft.com/office/drawing/2014/main" id="{67AEF610-3AEA-474F-A9E4-DF0BEBC0B4AE}"/>
              </a:ext>
            </a:extLst>
          </p:cNvPr>
          <p:cNvSpPr txBox="1">
            <a:spLocks/>
          </p:cNvSpPr>
          <p:nvPr/>
        </p:nvSpPr>
        <p:spPr>
          <a:xfrm>
            <a:off x="1689101" y="1203326"/>
            <a:ext cx="12865099" cy="1016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sz="7000" dirty="0">
                <a:solidFill>
                  <a:srgbClr val="164F86"/>
                </a:solidFill>
                <a:latin typeface="Helvetica" panose="020B0604020202020204" pitchFamily="34" charset="0"/>
                <a:sym typeface="Helvetica" panose="020B0604020202020204" pitchFamily="34" charset="0"/>
              </a:rPr>
              <a:t>Element usage over time: evolution of a collection</a:t>
            </a:r>
            <a:endParaRPr lang="en-US" sz="7000" dirty="0"/>
          </a:p>
        </p:txBody>
      </p:sp>
      <p:sp>
        <p:nvSpPr>
          <p:cNvPr id="6" name="Rectangle 6">
            <a:extLst>
              <a:ext uri="{FF2B5EF4-FFF2-40B4-BE49-F238E27FC236}">
                <a16:creationId xmlns:a16="http://schemas.microsoft.com/office/drawing/2014/main" id="{7EC64DC8-092D-0B40-AD89-A029F2939CB2}"/>
              </a:ext>
            </a:extLst>
          </p:cNvPr>
          <p:cNvSpPr>
            <a:spLocks/>
          </p:cNvSpPr>
          <p:nvPr/>
        </p:nvSpPr>
        <p:spPr bwMode="auto">
          <a:xfrm>
            <a:off x="2400865" y="5311528"/>
            <a:ext cx="3655202" cy="19492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marL="76200" indent="-762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3000" dirty="0">
                <a:solidFill>
                  <a:srgbClr val="53585F"/>
                </a:solidFill>
                <a:latin typeface="Helvetica" panose="020B0604020202020204" pitchFamily="34" charset="0"/>
                <a:sym typeface="Helvetica" panose="020B0604020202020204" pitchFamily="34" charset="0"/>
              </a:rPr>
              <a:t>Compare element or concept usage over time for a collection or organization.</a:t>
            </a:r>
            <a:endParaRPr lang="en-US" altLang="en-US" sz="3000" dirty="0">
              <a:solidFill>
                <a:srgbClr val="52585F"/>
              </a:solidFill>
              <a:latin typeface="Helvetica" panose="020B0604020202020204" pitchFamily="34" charset="0"/>
              <a:sym typeface="Helvetica" panose="020B0604020202020204" pitchFamily="34" charset="0"/>
            </a:endParaRPr>
          </a:p>
        </p:txBody>
      </p:sp>
      <p:sp>
        <p:nvSpPr>
          <p:cNvPr id="7" name="Rectangle 7">
            <a:extLst>
              <a:ext uri="{FF2B5EF4-FFF2-40B4-BE49-F238E27FC236}">
                <a16:creationId xmlns:a16="http://schemas.microsoft.com/office/drawing/2014/main" id="{7DD2456C-16C5-8F42-97BE-0E4A5D511E4A}"/>
              </a:ext>
            </a:extLst>
          </p:cNvPr>
          <p:cNvSpPr>
            <a:spLocks/>
          </p:cNvSpPr>
          <p:nvPr/>
        </p:nvSpPr>
        <p:spPr bwMode="auto">
          <a:xfrm>
            <a:off x="1574800" y="5181600"/>
            <a:ext cx="320675" cy="1390997"/>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sp>
        <p:nvSpPr>
          <p:cNvPr id="8" name="Rectangle 8">
            <a:extLst>
              <a:ext uri="{FF2B5EF4-FFF2-40B4-BE49-F238E27FC236}">
                <a16:creationId xmlns:a16="http://schemas.microsoft.com/office/drawing/2014/main" id="{3C65B1CD-87CC-384A-8EF1-1C2AE0F86A44}"/>
              </a:ext>
            </a:extLst>
          </p:cNvPr>
          <p:cNvSpPr>
            <a:spLocks/>
          </p:cNvSpPr>
          <p:nvPr/>
        </p:nvSpPr>
        <p:spPr bwMode="auto">
          <a:xfrm flipH="1">
            <a:off x="1574800" y="7467599"/>
            <a:ext cx="320675" cy="2067271"/>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sp>
        <p:nvSpPr>
          <p:cNvPr id="9" name="Rectangle 6">
            <a:extLst>
              <a:ext uri="{FF2B5EF4-FFF2-40B4-BE49-F238E27FC236}">
                <a16:creationId xmlns:a16="http://schemas.microsoft.com/office/drawing/2014/main" id="{7C39F1A9-3E2C-C945-B3EC-905729A5DB9D}"/>
              </a:ext>
            </a:extLst>
          </p:cNvPr>
          <p:cNvSpPr>
            <a:spLocks/>
          </p:cNvSpPr>
          <p:nvPr/>
        </p:nvSpPr>
        <p:spPr bwMode="auto">
          <a:xfrm>
            <a:off x="2398407" y="7719219"/>
            <a:ext cx="3655202" cy="28725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marL="76200" indent="-762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3000" dirty="0">
                <a:solidFill>
                  <a:srgbClr val="53585F"/>
                </a:solidFill>
                <a:latin typeface="Helvetica" panose="020B0604020202020204" pitchFamily="34" charset="0"/>
                <a:sym typeface="Helvetica" panose="020B0604020202020204" pitchFamily="34" charset="0"/>
              </a:rPr>
              <a:t>Able to make direct comparisons between collections at different point in the improvement process.</a:t>
            </a:r>
          </a:p>
        </p:txBody>
      </p:sp>
    </p:spTree>
    <p:extLst>
      <p:ext uri="{BB962C8B-B14F-4D97-AF65-F5344CB8AC3E}">
        <p14:creationId xmlns:p14="http://schemas.microsoft.com/office/powerpoint/2010/main" val="791861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8" grpId="0" animBg="1"/>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7" name="Picture 4" descr="pasted-image.pdf"/>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10639425"/>
            <a:ext cx="24384000" cy="3022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318" name="Rectangle 5"/>
          <p:cNvSpPr>
            <a:spLocks/>
          </p:cNvSpPr>
          <p:nvPr/>
        </p:nvSpPr>
        <p:spPr bwMode="auto">
          <a:xfrm>
            <a:off x="1590675" y="1143000"/>
            <a:ext cx="15782925" cy="107721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nchor="ctr">
            <a:spAutoFit/>
          </a:bodyPr>
          <a:lstStyle>
            <a:lvl1pPr marL="228600" indent="-2286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7000" b="1" dirty="0">
                <a:solidFill>
                  <a:srgbClr val="164F86"/>
                </a:solidFill>
                <a:latin typeface="Helvetica" panose="020B0604020202020204" pitchFamily="34" charset="0"/>
                <a:sym typeface="Helvetica" panose="020B0604020202020204" pitchFamily="34" charset="0"/>
              </a:rPr>
              <a:t>How can I evaluate my metadata?</a:t>
            </a:r>
          </a:p>
        </p:txBody>
      </p:sp>
      <p:sp>
        <p:nvSpPr>
          <p:cNvPr id="13319" name="Rectangle 6"/>
          <p:cNvSpPr>
            <a:spLocks/>
          </p:cNvSpPr>
          <p:nvPr/>
        </p:nvSpPr>
        <p:spPr bwMode="auto">
          <a:xfrm>
            <a:off x="2388020" y="4348559"/>
            <a:ext cx="4754561" cy="471924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marL="76200" indent="-76200"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3000" dirty="0">
                <a:solidFill>
                  <a:srgbClr val="53585F"/>
                </a:solidFill>
                <a:latin typeface="Helvetica" panose="020B0604020202020204" pitchFamily="34" charset="0"/>
                <a:sym typeface="Helvetica" panose="020B0604020202020204" pitchFamily="34" charset="0"/>
              </a:rPr>
              <a:t>Consultancy model to facilitate milestones and receive individualized improvement guidance</a:t>
            </a:r>
            <a:endParaRPr lang="en-US" altLang="en-US" sz="3000" dirty="0">
              <a:solidFill>
                <a:srgbClr val="52585F"/>
              </a:solidFill>
              <a:latin typeface="Helvetica" panose="020B0604020202020204" pitchFamily="34" charset="0"/>
              <a:sym typeface="Helvetica" panose="020B0604020202020204" pitchFamily="34" charset="0"/>
            </a:endParaRPr>
          </a:p>
          <a:p>
            <a:pPr eaLnBrk="1"/>
            <a:endParaRPr lang="en-US" altLang="en-US" sz="3000" dirty="0">
              <a:solidFill>
                <a:srgbClr val="53585F"/>
              </a:solidFill>
              <a:latin typeface="Helvetica" panose="020B0604020202020204" pitchFamily="34" charset="0"/>
              <a:sym typeface="Helvetica" panose="020B0604020202020204" pitchFamily="34" charset="0"/>
            </a:endParaRPr>
          </a:p>
          <a:p>
            <a:pPr eaLnBrk="1"/>
            <a:endParaRPr lang="en-US" altLang="en-US" sz="3000" dirty="0">
              <a:solidFill>
                <a:srgbClr val="53585F"/>
              </a:solidFill>
              <a:latin typeface="Helvetica" panose="020B0604020202020204" pitchFamily="34" charset="0"/>
              <a:sym typeface="Helvetica" panose="020B0604020202020204" pitchFamily="34" charset="0"/>
            </a:endParaRPr>
          </a:p>
          <a:p>
            <a:pPr eaLnBrk="1"/>
            <a:endParaRPr lang="en-US" altLang="en-US" sz="3000" dirty="0">
              <a:solidFill>
                <a:srgbClr val="53585F"/>
              </a:solidFill>
              <a:latin typeface="Helvetica" panose="020B0604020202020204" pitchFamily="34" charset="0"/>
              <a:sym typeface="Helvetica" panose="020B0604020202020204" pitchFamily="34" charset="0"/>
            </a:endParaRPr>
          </a:p>
          <a:p>
            <a:pPr eaLnBrk="1"/>
            <a:endParaRPr lang="en-US" altLang="en-US" sz="3000" dirty="0">
              <a:solidFill>
                <a:srgbClr val="53585F"/>
              </a:solidFill>
              <a:latin typeface="Helvetica" panose="020B0604020202020204" pitchFamily="34" charset="0"/>
              <a:sym typeface="Helvetica" panose="020B0604020202020204" pitchFamily="34" charset="0"/>
            </a:endParaRPr>
          </a:p>
          <a:p>
            <a:pPr eaLnBrk="1"/>
            <a:endParaRPr lang="en-US" altLang="en-US" sz="3000" dirty="0">
              <a:solidFill>
                <a:srgbClr val="53585F"/>
              </a:solidFill>
              <a:latin typeface="Helvetica" panose="020B0604020202020204" pitchFamily="34" charset="0"/>
              <a:sym typeface="Helvetica" panose="020B0604020202020204" pitchFamily="34" charset="0"/>
            </a:endParaRPr>
          </a:p>
          <a:p>
            <a:pPr eaLnBrk="1"/>
            <a:endParaRPr lang="en-US" altLang="en-US" sz="3000" dirty="0">
              <a:solidFill>
                <a:srgbClr val="53585F"/>
              </a:solidFill>
              <a:latin typeface="Helvetica" panose="020B0604020202020204" pitchFamily="34" charset="0"/>
              <a:sym typeface="Helvetica" panose="020B0604020202020204" pitchFamily="34" charset="0"/>
            </a:endParaRPr>
          </a:p>
        </p:txBody>
      </p:sp>
      <p:sp>
        <p:nvSpPr>
          <p:cNvPr id="13320" name="Rectangle 7"/>
          <p:cNvSpPr>
            <a:spLocks/>
          </p:cNvSpPr>
          <p:nvPr/>
        </p:nvSpPr>
        <p:spPr bwMode="auto">
          <a:xfrm>
            <a:off x="1574800" y="4238625"/>
            <a:ext cx="320675" cy="1792287"/>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sp>
        <p:nvSpPr>
          <p:cNvPr id="13321" name="Rectangle 8"/>
          <p:cNvSpPr>
            <a:spLocks/>
          </p:cNvSpPr>
          <p:nvPr/>
        </p:nvSpPr>
        <p:spPr bwMode="auto">
          <a:xfrm>
            <a:off x="1574800" y="7162800"/>
            <a:ext cx="320675" cy="1395412"/>
          </a:xfrm>
          <a:prstGeom prst="rect">
            <a:avLst/>
          </a:prstGeom>
          <a:solidFill>
            <a:srgbClr val="5F823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nchor="ctr"/>
          <a:lstStyle/>
          <a:p>
            <a:pPr algn="ctr" eaLnBrk="1"/>
            <a:endParaRPr lang="en-US" altLang="en-US" sz="3200">
              <a:solidFill>
                <a:srgbClr val="FFFFFF"/>
              </a:solidFill>
            </a:endParaRPr>
          </a:p>
        </p:txBody>
      </p:sp>
      <p:grpSp>
        <p:nvGrpSpPr>
          <p:cNvPr id="30" name="Group 29">
            <a:extLst>
              <a:ext uri="{FF2B5EF4-FFF2-40B4-BE49-F238E27FC236}">
                <a16:creationId xmlns:a16="http://schemas.microsoft.com/office/drawing/2014/main" id="{93552708-675C-B14A-ABDE-CA705F9E2255}"/>
              </a:ext>
            </a:extLst>
          </p:cNvPr>
          <p:cNvGrpSpPr>
            <a:grpSpLocks noChangeAspect="1"/>
          </p:cNvGrpSpPr>
          <p:nvPr/>
        </p:nvGrpSpPr>
        <p:grpSpPr>
          <a:xfrm>
            <a:off x="4419601" y="97873"/>
            <a:ext cx="20116800" cy="15294527"/>
            <a:chOff x="8420155" y="2453640"/>
            <a:chExt cx="16116245" cy="12252960"/>
          </a:xfrm>
        </p:grpSpPr>
        <p:pic>
          <p:nvPicPr>
            <p:cNvPr id="9" name="Picture 8">
              <a:extLst>
                <a:ext uri="{FF2B5EF4-FFF2-40B4-BE49-F238E27FC236}">
                  <a16:creationId xmlns:a16="http://schemas.microsoft.com/office/drawing/2014/main" id="{D1E0C45D-E2E9-524F-8722-0D1AFCEED7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20155" y="2453640"/>
              <a:ext cx="16116245" cy="12252960"/>
            </a:xfrm>
            <a:prstGeom prst="rect">
              <a:avLst/>
            </a:prstGeom>
            <a:effectLst>
              <a:outerShdw blurRad="698500" dist="330200" dir="6720000" sx="98000" sy="98000" algn="tr" rotWithShape="0">
                <a:prstClr val="black">
                  <a:alpha val="36000"/>
                </a:prstClr>
              </a:outerShdw>
            </a:effectLst>
          </p:spPr>
        </p:pic>
        <p:pic>
          <p:nvPicPr>
            <p:cNvPr id="40" name="Picture 39">
              <a:extLst>
                <a:ext uri="{FF2B5EF4-FFF2-40B4-BE49-F238E27FC236}">
                  <a16:creationId xmlns:a16="http://schemas.microsoft.com/office/drawing/2014/main" id="{021DDF06-BDCA-9645-BAF5-4845840C3216}"/>
                </a:ext>
              </a:extLst>
            </p:cNvPr>
            <p:cNvPicPr>
              <a:picLocks noChangeAspect="1"/>
            </p:cNvPicPr>
            <p:nvPr/>
          </p:nvPicPr>
          <p:blipFill>
            <a:blip r:embed="rId4"/>
            <a:stretch>
              <a:fillRect/>
            </a:stretch>
          </p:blipFill>
          <p:spPr>
            <a:xfrm>
              <a:off x="11734800" y="5638800"/>
              <a:ext cx="9867900" cy="5892800"/>
            </a:xfrm>
            <a:prstGeom prst="rect">
              <a:avLst/>
            </a:prstGeom>
          </p:spPr>
        </p:pic>
      </p:grpSp>
      <p:sp>
        <p:nvSpPr>
          <p:cNvPr id="31" name="TextBox 30">
            <a:extLst>
              <a:ext uri="{FF2B5EF4-FFF2-40B4-BE49-F238E27FC236}">
                <a16:creationId xmlns:a16="http://schemas.microsoft.com/office/drawing/2014/main" id="{DE9A5E82-9B35-8D40-A52F-F3EA71E65880}"/>
              </a:ext>
            </a:extLst>
          </p:cNvPr>
          <p:cNvSpPr txBox="1"/>
          <p:nvPr/>
        </p:nvSpPr>
        <p:spPr>
          <a:xfrm>
            <a:off x="2390478" y="7315200"/>
            <a:ext cx="4487871" cy="1477328"/>
          </a:xfrm>
          <a:prstGeom prst="rect">
            <a:avLst/>
          </a:prstGeom>
          <a:noFill/>
        </p:spPr>
        <p:txBody>
          <a:bodyPr wrap="square" rtlCol="0">
            <a:spAutoFit/>
          </a:bodyPr>
          <a:lstStyle/>
          <a:p>
            <a:r>
              <a:rPr lang="en-US" altLang="en-US" sz="3000" dirty="0">
                <a:solidFill>
                  <a:srgbClr val="53585F"/>
                </a:solidFill>
                <a:latin typeface="Helvetica" panose="020B0604020202020204" pitchFamily="34" charset="0"/>
                <a:sym typeface="Helvetica" panose="020B0604020202020204" pitchFamily="34" charset="0"/>
              </a:rPr>
              <a:t>Metadata Evaluation Web Service!  </a:t>
            </a:r>
          </a:p>
          <a:p>
            <a:endParaRPr lang="en-US" sz="3000" dirty="0"/>
          </a:p>
        </p:txBody>
      </p:sp>
      <p:pic>
        <p:nvPicPr>
          <p:cNvPr id="36" name="Picture 35">
            <a:extLst>
              <a:ext uri="{FF2B5EF4-FFF2-40B4-BE49-F238E27FC236}">
                <a16:creationId xmlns:a16="http://schemas.microsoft.com/office/drawing/2014/main" id="{34E43919-6B60-4948-A5F7-942243AB53CE}"/>
              </a:ext>
            </a:extLst>
          </p:cNvPr>
          <p:cNvPicPr>
            <a:picLocks noChangeAspect="1"/>
          </p:cNvPicPr>
          <p:nvPr/>
        </p:nvPicPr>
        <p:blipFill rotWithShape="1">
          <a:blip r:embed="rId5"/>
          <a:srcRect t="7804" b="12996"/>
          <a:stretch/>
        </p:blipFill>
        <p:spPr>
          <a:xfrm>
            <a:off x="19820467" y="5257800"/>
            <a:ext cx="1058333" cy="838200"/>
          </a:xfrm>
          <a:prstGeom prst="rect">
            <a:avLst/>
          </a:prstGeom>
        </p:spPr>
      </p:pic>
      <p:sp>
        <p:nvSpPr>
          <p:cNvPr id="41" name="TextBox 40">
            <a:extLst>
              <a:ext uri="{FF2B5EF4-FFF2-40B4-BE49-F238E27FC236}">
                <a16:creationId xmlns:a16="http://schemas.microsoft.com/office/drawing/2014/main" id="{23B33E6C-9AF2-6D43-AE92-6D47BCB131EF}"/>
              </a:ext>
            </a:extLst>
          </p:cNvPr>
          <p:cNvSpPr txBox="1"/>
          <p:nvPr/>
        </p:nvSpPr>
        <p:spPr>
          <a:xfrm>
            <a:off x="18669000" y="4953000"/>
            <a:ext cx="2129265" cy="584775"/>
          </a:xfrm>
          <a:prstGeom prst="rect">
            <a:avLst/>
          </a:prstGeom>
          <a:noFill/>
        </p:spPr>
        <p:txBody>
          <a:bodyPr wrap="square" rtlCol="0">
            <a:spAutoFit/>
          </a:bodyPr>
          <a:lstStyle/>
          <a:p>
            <a:r>
              <a:rPr lang="en-US" sz="1600" dirty="0"/>
              <a:t>Metadata Evaluation Web Service</a:t>
            </a:r>
          </a:p>
        </p:txBody>
      </p:sp>
    </p:spTree>
    <p:extLst>
      <p:ext uri="{BB962C8B-B14F-4D97-AF65-F5344CB8AC3E}">
        <p14:creationId xmlns:p14="http://schemas.microsoft.com/office/powerpoint/2010/main" val="373488299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3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3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3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9" grpId="0"/>
      <p:bldP spid="13320" grpId="0" animBg="1"/>
      <p:bldP spid="13321" grpId="0" animBg="1"/>
      <p:bldP spid="3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1" descr="pasted-image.pdf"/>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2994025"/>
            <a:ext cx="24384000" cy="302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9" name="Rectangle 2"/>
          <p:cNvSpPr>
            <a:spLocks/>
          </p:cNvSpPr>
          <p:nvPr/>
        </p:nvSpPr>
        <p:spPr bwMode="auto">
          <a:xfrm>
            <a:off x="1458913" y="8572500"/>
            <a:ext cx="4413250" cy="2072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spAutoFit/>
          </a:bodyPr>
          <a:lstStyle>
            <a:lvl1pPr>
              <a:defRPr sz="5000">
                <a:solidFill>
                  <a:srgbClr val="000000"/>
                </a:solidFill>
                <a:latin typeface="Helvetica Light" pitchFamily="1" charset="0"/>
                <a:ea typeface="MS PGothic" panose="020B0600070205080204" pitchFamily="34" charset="-128"/>
                <a:sym typeface="Helvetica Light" pitchFamily="1" charset="0"/>
              </a:defRPr>
            </a:lvl1pPr>
            <a:lvl2pPr marL="742950" indent="-285750">
              <a:defRPr sz="5000">
                <a:solidFill>
                  <a:srgbClr val="000000"/>
                </a:solidFill>
                <a:latin typeface="Helvetica Light" pitchFamily="1" charset="0"/>
                <a:ea typeface="MS PGothic" panose="020B0600070205080204" pitchFamily="34" charset="-128"/>
                <a:sym typeface="Helvetica Light" pitchFamily="1" charset="0"/>
              </a:defRPr>
            </a:lvl2pPr>
            <a:lvl3pPr marL="1143000" indent="-228600">
              <a:defRPr sz="5000">
                <a:solidFill>
                  <a:srgbClr val="000000"/>
                </a:solidFill>
                <a:latin typeface="Helvetica Light" pitchFamily="1" charset="0"/>
                <a:ea typeface="MS PGothic" panose="020B0600070205080204" pitchFamily="34" charset="-128"/>
                <a:sym typeface="Helvetica Light" pitchFamily="1" charset="0"/>
              </a:defRPr>
            </a:lvl3pPr>
            <a:lvl4pPr marL="1600200" indent="-228600">
              <a:defRPr sz="5000">
                <a:solidFill>
                  <a:srgbClr val="000000"/>
                </a:solidFill>
                <a:latin typeface="Helvetica Light" pitchFamily="1" charset="0"/>
                <a:ea typeface="MS PGothic" panose="020B0600070205080204" pitchFamily="34" charset="-128"/>
                <a:sym typeface="Helvetica Light" pitchFamily="1" charset="0"/>
              </a:defRPr>
            </a:lvl4pPr>
            <a:lvl5pPr marL="2057400" indent="-228600">
              <a:defRPr sz="5000">
                <a:solidFill>
                  <a:srgbClr val="000000"/>
                </a:solidFill>
                <a:latin typeface="Helvetica Light" pitchFamily="1" charset="0"/>
                <a:ea typeface="MS PGothic" panose="020B0600070205080204" pitchFamily="34" charset="-128"/>
                <a:sym typeface="Helvetica Light" pitchFamily="1" charset="0"/>
              </a:defRPr>
            </a:lvl5pPr>
            <a:lvl6pPr marL="25146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marL="29718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marL="34290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marL="38862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algn="ctr" eaLnBrk="1">
              <a:spcBef>
                <a:spcPts val="5900"/>
              </a:spcBef>
            </a:pPr>
            <a:r>
              <a:rPr lang="en-US" altLang="en-US" sz="3200" dirty="0" err="1">
                <a:solidFill>
                  <a:srgbClr val="53585F"/>
                </a:solidFill>
                <a:latin typeface="Helvetica" panose="020B0604020202020204" pitchFamily="34" charset="0"/>
                <a:sym typeface="Helvetica" panose="020B0604020202020204" pitchFamily="34" charset="0"/>
              </a:rPr>
              <a:t>Jupyter</a:t>
            </a:r>
            <a:r>
              <a:rPr lang="en-US" altLang="en-US" sz="3200" dirty="0">
                <a:solidFill>
                  <a:srgbClr val="53585F"/>
                </a:solidFill>
                <a:latin typeface="Helvetica" panose="020B0604020202020204" pitchFamily="34" charset="0"/>
                <a:sym typeface="Helvetica" panose="020B0604020202020204" pitchFamily="34" charset="0"/>
              </a:rPr>
              <a:t> Notebooks are used to prepare the XML collection for analysis</a:t>
            </a:r>
          </a:p>
        </p:txBody>
      </p:sp>
      <p:sp>
        <p:nvSpPr>
          <p:cNvPr id="4100" name="Rectangle 3"/>
          <p:cNvSpPr>
            <a:spLocks/>
          </p:cNvSpPr>
          <p:nvPr/>
        </p:nvSpPr>
        <p:spPr bwMode="auto">
          <a:xfrm>
            <a:off x="6692900" y="8572500"/>
            <a:ext cx="4775200" cy="1579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spAutoFit/>
          </a:bodyPr>
          <a:lstStyle/>
          <a:p>
            <a:pPr algn="ctr" eaLnBrk="1">
              <a:spcBef>
                <a:spcPts val="5900"/>
              </a:spcBef>
            </a:pPr>
            <a:r>
              <a:rPr lang="en-US" altLang="en-US" sz="3200" dirty="0">
                <a:solidFill>
                  <a:srgbClr val="53585F"/>
                </a:solidFill>
                <a:latin typeface="Helvetica" panose="020B0604020202020204" pitchFamily="34" charset="0"/>
                <a:sym typeface="Helvetica" panose="020B0604020202020204" pitchFamily="34" charset="0"/>
              </a:rPr>
              <a:t>Python handles the transfer of the collection and the results</a:t>
            </a:r>
          </a:p>
        </p:txBody>
      </p:sp>
      <p:sp>
        <p:nvSpPr>
          <p:cNvPr id="4101" name="Rectangle 4"/>
          <p:cNvSpPr>
            <a:spLocks/>
          </p:cNvSpPr>
          <p:nvPr/>
        </p:nvSpPr>
        <p:spPr bwMode="auto">
          <a:xfrm>
            <a:off x="12311063" y="8572500"/>
            <a:ext cx="4776787" cy="1579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spAutoFit/>
          </a:bodyPr>
          <a:lstStyle/>
          <a:p>
            <a:pPr algn="ctr" eaLnBrk="1">
              <a:spcBef>
                <a:spcPts val="5900"/>
              </a:spcBef>
            </a:pPr>
            <a:r>
              <a:rPr lang="en-US" altLang="en-US" sz="3200" dirty="0">
                <a:solidFill>
                  <a:srgbClr val="53585F"/>
                </a:solidFill>
                <a:latin typeface="Helvetica" panose="020B0604020202020204" pitchFamily="34" charset="0"/>
                <a:sym typeface="Helvetica" panose="020B0604020202020204" pitchFamily="34" charset="0"/>
              </a:rPr>
              <a:t>XSL transforms the collection into a raw data product</a:t>
            </a:r>
          </a:p>
        </p:txBody>
      </p:sp>
      <p:sp>
        <p:nvSpPr>
          <p:cNvPr id="4102" name="Rectangle 5"/>
          <p:cNvSpPr>
            <a:spLocks/>
          </p:cNvSpPr>
          <p:nvPr/>
        </p:nvSpPr>
        <p:spPr bwMode="auto">
          <a:xfrm>
            <a:off x="18148300" y="8572500"/>
            <a:ext cx="4775200" cy="1087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spAutoFit/>
          </a:bodyPr>
          <a:lstStyle/>
          <a:p>
            <a:pPr algn="ctr" eaLnBrk="1">
              <a:spcBef>
                <a:spcPts val="5900"/>
              </a:spcBef>
            </a:pPr>
            <a:r>
              <a:rPr lang="en-US" altLang="en-US" sz="3200" dirty="0">
                <a:solidFill>
                  <a:srgbClr val="53585F"/>
                </a:solidFill>
                <a:latin typeface="Helvetica" panose="020B0604020202020204" pitchFamily="34" charset="0"/>
                <a:sym typeface="Helvetica" panose="020B0604020202020204" pitchFamily="34" charset="0"/>
              </a:rPr>
              <a:t>Pandas is used to create multiple data products</a:t>
            </a:r>
          </a:p>
        </p:txBody>
      </p:sp>
      <p:pic>
        <p:nvPicPr>
          <p:cNvPr id="4103" name="Picture 6" descr="pasted-image.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77950" y="3760788"/>
            <a:ext cx="4573588"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4" name="Picture 7" descr="pasted-image.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792913" y="3760788"/>
            <a:ext cx="4575175"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5" name="Picture 8" descr="pasted-image.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412663" y="3760788"/>
            <a:ext cx="4573587"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6" name="Picture 9" descr="pasted-image.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248313" y="3760788"/>
            <a:ext cx="4575175" cy="416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13" name="Rectangle 16"/>
          <p:cNvSpPr>
            <a:spLocks/>
          </p:cNvSpPr>
          <p:nvPr/>
        </p:nvSpPr>
        <p:spPr bwMode="auto">
          <a:xfrm>
            <a:off x="1660524" y="1138039"/>
            <a:ext cx="11217276" cy="1025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0800" tIns="50800" rIns="50800" bIns="50800" anchor="ctr">
            <a:spAutoFit/>
          </a:bodyPr>
          <a:lstStyle>
            <a:lvl1pPr defTabSz="457200">
              <a:defRPr sz="5000">
                <a:solidFill>
                  <a:srgbClr val="000000"/>
                </a:solidFill>
                <a:latin typeface="Helvetica Light" pitchFamily="1" charset="0"/>
                <a:ea typeface="MS PGothic" panose="020B0600070205080204" pitchFamily="34" charset="-128"/>
                <a:sym typeface="Helvetica Light" pitchFamily="1" charset="0"/>
              </a:defRPr>
            </a:lvl1pPr>
            <a:lvl2pPr defTabSz="457200">
              <a:defRPr sz="5000">
                <a:solidFill>
                  <a:srgbClr val="000000"/>
                </a:solidFill>
                <a:latin typeface="Helvetica Light" pitchFamily="1" charset="0"/>
                <a:ea typeface="MS PGothic" panose="020B0600070205080204" pitchFamily="34" charset="-128"/>
                <a:sym typeface="Helvetica Light" pitchFamily="1" charset="0"/>
              </a:defRPr>
            </a:lvl2pPr>
            <a:lvl3pPr defTabSz="457200">
              <a:defRPr sz="5000">
                <a:solidFill>
                  <a:srgbClr val="000000"/>
                </a:solidFill>
                <a:latin typeface="Helvetica Light" pitchFamily="1" charset="0"/>
                <a:ea typeface="MS PGothic" panose="020B0600070205080204" pitchFamily="34" charset="-128"/>
                <a:sym typeface="Helvetica Light" pitchFamily="1" charset="0"/>
              </a:defRPr>
            </a:lvl3pPr>
            <a:lvl4pPr defTabSz="457200">
              <a:defRPr sz="5000">
                <a:solidFill>
                  <a:srgbClr val="000000"/>
                </a:solidFill>
                <a:latin typeface="Helvetica Light" pitchFamily="1" charset="0"/>
                <a:ea typeface="MS PGothic" panose="020B0600070205080204" pitchFamily="34" charset="-128"/>
                <a:sym typeface="Helvetica Light" pitchFamily="1" charset="0"/>
              </a:defRPr>
            </a:lvl4pPr>
            <a:lvl5pPr defTabSz="457200">
              <a:defRPr sz="5000">
                <a:solidFill>
                  <a:srgbClr val="000000"/>
                </a:solidFill>
                <a:latin typeface="Helvetica Light" pitchFamily="1" charset="0"/>
                <a:ea typeface="MS PGothic" panose="020B0600070205080204" pitchFamily="34" charset="-128"/>
                <a:sym typeface="Helvetica Light" pitchFamily="1" charset="0"/>
              </a:defRPr>
            </a:lvl5pPr>
            <a:lvl6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indent="-914400" defTabSz="4572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a:r>
              <a:rPr lang="en-US" altLang="en-US" sz="6000" b="1" dirty="0">
                <a:solidFill>
                  <a:srgbClr val="164F86"/>
                </a:solidFill>
                <a:latin typeface="Helvetica" panose="020B0604020202020204" pitchFamily="34" charset="0"/>
                <a:sym typeface="Helvetica" panose="020B0604020202020204" pitchFamily="34" charset="0"/>
              </a:rPr>
              <a:t>What’s under the hood?</a:t>
            </a:r>
          </a:p>
        </p:txBody>
      </p:sp>
      <p:pic>
        <p:nvPicPr>
          <p:cNvPr id="16" name="Picture 15">
            <a:extLst>
              <a:ext uri="{FF2B5EF4-FFF2-40B4-BE49-F238E27FC236}">
                <a16:creationId xmlns:a16="http://schemas.microsoft.com/office/drawing/2014/main" id="{A3FA4F7F-398E-A045-B60A-0A4043E74DBC}"/>
              </a:ext>
            </a:extLst>
          </p:cNvPr>
          <p:cNvPicPr>
            <a:picLocks noChangeAspect="1"/>
          </p:cNvPicPr>
          <p:nvPr/>
        </p:nvPicPr>
        <p:blipFill rotWithShape="1">
          <a:blip r:embed="rId4"/>
          <a:srcRect l="12231" r="10106"/>
          <a:stretch/>
        </p:blipFill>
        <p:spPr>
          <a:xfrm>
            <a:off x="2633878" y="4445366"/>
            <a:ext cx="2061732" cy="2305905"/>
          </a:xfrm>
          <a:prstGeom prst="rect">
            <a:avLst/>
          </a:prstGeom>
        </p:spPr>
      </p:pic>
      <p:pic>
        <p:nvPicPr>
          <p:cNvPr id="17" name="Picture 16">
            <a:extLst>
              <a:ext uri="{FF2B5EF4-FFF2-40B4-BE49-F238E27FC236}">
                <a16:creationId xmlns:a16="http://schemas.microsoft.com/office/drawing/2014/main" id="{1C8AD197-BA5F-0D4D-A6C7-CEE3860E7F9B}"/>
              </a:ext>
            </a:extLst>
          </p:cNvPr>
          <p:cNvPicPr>
            <a:picLocks noChangeAspect="1"/>
          </p:cNvPicPr>
          <p:nvPr/>
        </p:nvPicPr>
        <p:blipFill>
          <a:blip r:embed="rId5"/>
          <a:stretch>
            <a:fillRect/>
          </a:stretch>
        </p:blipFill>
        <p:spPr>
          <a:xfrm>
            <a:off x="13587773" y="4605039"/>
            <a:ext cx="2223366" cy="1986558"/>
          </a:xfrm>
          <a:prstGeom prst="rect">
            <a:avLst/>
          </a:prstGeom>
        </p:spPr>
      </p:pic>
      <p:pic>
        <p:nvPicPr>
          <p:cNvPr id="18" name="Picture 17">
            <a:extLst>
              <a:ext uri="{FF2B5EF4-FFF2-40B4-BE49-F238E27FC236}">
                <a16:creationId xmlns:a16="http://schemas.microsoft.com/office/drawing/2014/main" id="{2F59031D-4E8A-8248-8007-B33241D22AC7}"/>
              </a:ext>
            </a:extLst>
          </p:cNvPr>
          <p:cNvPicPr>
            <a:picLocks noChangeAspect="1"/>
          </p:cNvPicPr>
          <p:nvPr/>
        </p:nvPicPr>
        <p:blipFill>
          <a:blip r:embed="rId6"/>
          <a:stretch>
            <a:fillRect/>
          </a:stretch>
        </p:blipFill>
        <p:spPr>
          <a:xfrm>
            <a:off x="19126200" y="4800600"/>
            <a:ext cx="2639131" cy="1681837"/>
          </a:xfrm>
          <a:prstGeom prst="rect">
            <a:avLst/>
          </a:prstGeom>
        </p:spPr>
      </p:pic>
      <p:pic>
        <p:nvPicPr>
          <p:cNvPr id="19" name="Picture 18">
            <a:extLst>
              <a:ext uri="{FF2B5EF4-FFF2-40B4-BE49-F238E27FC236}">
                <a16:creationId xmlns:a16="http://schemas.microsoft.com/office/drawing/2014/main" id="{F49BF41A-87EB-984B-8AB4-E10FDBED4C05}"/>
              </a:ext>
            </a:extLst>
          </p:cNvPr>
          <p:cNvPicPr>
            <a:picLocks noChangeAspect="1"/>
          </p:cNvPicPr>
          <p:nvPr/>
        </p:nvPicPr>
        <p:blipFill>
          <a:blip r:embed="rId7"/>
          <a:stretch>
            <a:fillRect/>
          </a:stretch>
        </p:blipFill>
        <p:spPr>
          <a:xfrm>
            <a:off x="7848600" y="4800600"/>
            <a:ext cx="2203158" cy="1790010"/>
          </a:xfrm>
          <a:prstGeom prst="rect">
            <a:avLst/>
          </a:prstGeom>
        </p:spPr>
      </p:pic>
    </p:spTree>
    <p:extLst>
      <p:ext uri="{BB962C8B-B14F-4D97-AF65-F5344CB8AC3E}">
        <p14:creationId xmlns:p14="http://schemas.microsoft.com/office/powerpoint/2010/main" val="709188057"/>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4" name="Picture 4" descr="pasted-image.pdf">
            <a:extLst>
              <a:ext uri="{FF2B5EF4-FFF2-40B4-BE49-F238E27FC236}">
                <a16:creationId xmlns:a16="http://schemas.microsoft.com/office/drawing/2014/main" id="{C0D73FC3-0069-654F-939D-1E445F234EE7}"/>
              </a:ext>
            </a:extLst>
          </p:cNvPr>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10639425"/>
            <a:ext cx="24384000" cy="3022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7B59C408-6EEC-894F-AB59-11C40B0EC90D}"/>
              </a:ext>
            </a:extLst>
          </p:cNvPr>
          <p:cNvSpPr txBox="1"/>
          <p:nvPr/>
        </p:nvSpPr>
        <p:spPr>
          <a:xfrm>
            <a:off x="70598814" y="26106794"/>
            <a:ext cx="25454534" cy="1200329"/>
          </a:xfrm>
          <a:prstGeom prst="rect">
            <a:avLst/>
          </a:prstGeom>
          <a:noFill/>
        </p:spPr>
        <p:txBody>
          <a:bodyPr wrap="square" rtlCol="0">
            <a:spAutoFit/>
          </a:bodyPr>
          <a:lstStyle/>
          <a:p>
            <a:pPr marL="1485900" indent="-1485900">
              <a:buFont typeface="+mj-lt"/>
              <a:buAutoNum type="arabicPeriod" startAt="5"/>
            </a:pPr>
            <a:r>
              <a:rPr lang="en-US" sz="7200" dirty="0"/>
              <a:t> User initiated Metadata Evaluation Web service workflow</a:t>
            </a:r>
          </a:p>
        </p:txBody>
      </p:sp>
      <p:sp>
        <p:nvSpPr>
          <p:cNvPr id="4" name="Oval 3">
            <a:extLst>
              <a:ext uri="{FF2B5EF4-FFF2-40B4-BE49-F238E27FC236}">
                <a16:creationId xmlns:a16="http://schemas.microsoft.com/office/drawing/2014/main" id="{27A53DE0-57AB-B64A-B3E1-699D9A57D1E8}"/>
              </a:ext>
            </a:extLst>
          </p:cNvPr>
          <p:cNvSpPr/>
          <p:nvPr/>
        </p:nvSpPr>
        <p:spPr>
          <a:xfrm>
            <a:off x="15076008" y="3191151"/>
            <a:ext cx="2627707" cy="6075968"/>
          </a:xfrm>
          <a:prstGeom prst="ellipse">
            <a:avLst/>
          </a:prstGeom>
          <a:noFill/>
          <a:ln>
            <a:solidFill>
              <a:srgbClr val="9DB2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p>
        </p:txBody>
      </p:sp>
      <p:grpSp>
        <p:nvGrpSpPr>
          <p:cNvPr id="5" name="Group 4">
            <a:extLst>
              <a:ext uri="{FF2B5EF4-FFF2-40B4-BE49-F238E27FC236}">
                <a16:creationId xmlns:a16="http://schemas.microsoft.com/office/drawing/2014/main" id="{4BD4E2FA-7E03-274C-9EA7-B872715DC399}"/>
              </a:ext>
            </a:extLst>
          </p:cNvPr>
          <p:cNvGrpSpPr/>
          <p:nvPr/>
        </p:nvGrpSpPr>
        <p:grpSpPr>
          <a:xfrm>
            <a:off x="22070528" y="6627276"/>
            <a:ext cx="1251315" cy="1475061"/>
            <a:chOff x="44029801" y="9625623"/>
            <a:chExt cx="1161128" cy="1594030"/>
          </a:xfrm>
        </p:grpSpPr>
        <p:sp>
          <p:nvSpPr>
            <p:cNvPr id="259" name="Folded Corner 258">
              <a:extLst>
                <a:ext uri="{FF2B5EF4-FFF2-40B4-BE49-F238E27FC236}">
                  <a16:creationId xmlns:a16="http://schemas.microsoft.com/office/drawing/2014/main" id="{45239442-FD0B-9048-A5D7-C3FC5C505857}"/>
                </a:ext>
              </a:extLst>
            </p:cNvPr>
            <p:cNvSpPr/>
            <p:nvPr/>
          </p:nvSpPr>
          <p:spPr>
            <a:xfrm>
              <a:off x="44029801" y="9625623"/>
              <a:ext cx="1161128" cy="1594030"/>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260" name="Straight Connector 259">
              <a:extLst>
                <a:ext uri="{FF2B5EF4-FFF2-40B4-BE49-F238E27FC236}">
                  <a16:creationId xmlns:a16="http://schemas.microsoft.com/office/drawing/2014/main" id="{863374F9-4C64-0F4A-96B1-538D23F1B739}"/>
                </a:ext>
              </a:extLst>
            </p:cNvPr>
            <p:cNvCxnSpPr/>
            <p:nvPr/>
          </p:nvCxnSpPr>
          <p:spPr>
            <a:xfrm>
              <a:off x="44108205" y="974563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61" name="Straight Connector 260">
              <a:extLst>
                <a:ext uri="{FF2B5EF4-FFF2-40B4-BE49-F238E27FC236}">
                  <a16:creationId xmlns:a16="http://schemas.microsoft.com/office/drawing/2014/main" id="{0E9337EF-FE26-5749-AA61-4D40DE891802}"/>
                </a:ext>
              </a:extLst>
            </p:cNvPr>
            <p:cNvCxnSpPr/>
            <p:nvPr/>
          </p:nvCxnSpPr>
          <p:spPr>
            <a:xfrm>
              <a:off x="44111593" y="982594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62" name="Straight Connector 261">
              <a:extLst>
                <a:ext uri="{FF2B5EF4-FFF2-40B4-BE49-F238E27FC236}">
                  <a16:creationId xmlns:a16="http://schemas.microsoft.com/office/drawing/2014/main" id="{7EBA722C-B2CC-E645-BAEE-679203A61AC3}"/>
                </a:ext>
              </a:extLst>
            </p:cNvPr>
            <p:cNvCxnSpPr/>
            <p:nvPr/>
          </p:nvCxnSpPr>
          <p:spPr>
            <a:xfrm>
              <a:off x="44111593" y="990626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63" name="Straight Connector 262">
              <a:extLst>
                <a:ext uri="{FF2B5EF4-FFF2-40B4-BE49-F238E27FC236}">
                  <a16:creationId xmlns:a16="http://schemas.microsoft.com/office/drawing/2014/main" id="{6F17C228-3952-CD42-8B6C-78E4848484E4}"/>
                </a:ext>
              </a:extLst>
            </p:cNvPr>
            <p:cNvCxnSpPr/>
            <p:nvPr/>
          </p:nvCxnSpPr>
          <p:spPr>
            <a:xfrm>
              <a:off x="44110999" y="998657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64" name="Straight Connector 263">
              <a:extLst>
                <a:ext uri="{FF2B5EF4-FFF2-40B4-BE49-F238E27FC236}">
                  <a16:creationId xmlns:a16="http://schemas.microsoft.com/office/drawing/2014/main" id="{690C4D3B-E24F-824D-B7C7-6FD44928AB6B}"/>
                </a:ext>
              </a:extLst>
            </p:cNvPr>
            <p:cNvCxnSpPr/>
            <p:nvPr/>
          </p:nvCxnSpPr>
          <p:spPr>
            <a:xfrm>
              <a:off x="44111593" y="1006689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65" name="Straight Connector 264">
              <a:extLst>
                <a:ext uri="{FF2B5EF4-FFF2-40B4-BE49-F238E27FC236}">
                  <a16:creationId xmlns:a16="http://schemas.microsoft.com/office/drawing/2014/main" id="{A338B87F-E87A-CD45-AC17-72F8A84E80D2}"/>
                </a:ext>
              </a:extLst>
            </p:cNvPr>
            <p:cNvCxnSpPr/>
            <p:nvPr/>
          </p:nvCxnSpPr>
          <p:spPr>
            <a:xfrm>
              <a:off x="44109056" y="1014720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66" name="Straight Connector 265">
              <a:extLst>
                <a:ext uri="{FF2B5EF4-FFF2-40B4-BE49-F238E27FC236}">
                  <a16:creationId xmlns:a16="http://schemas.microsoft.com/office/drawing/2014/main" id="{A201A2EF-5244-1F42-B524-AA6862C4CC02}"/>
                </a:ext>
              </a:extLst>
            </p:cNvPr>
            <p:cNvCxnSpPr/>
            <p:nvPr/>
          </p:nvCxnSpPr>
          <p:spPr>
            <a:xfrm>
              <a:off x="44107943" y="1022752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67" name="Straight Connector 266">
              <a:extLst>
                <a:ext uri="{FF2B5EF4-FFF2-40B4-BE49-F238E27FC236}">
                  <a16:creationId xmlns:a16="http://schemas.microsoft.com/office/drawing/2014/main" id="{12691A7B-F037-5D47-94B6-832AACD2BADD}"/>
                </a:ext>
              </a:extLst>
            </p:cNvPr>
            <p:cNvCxnSpPr/>
            <p:nvPr/>
          </p:nvCxnSpPr>
          <p:spPr>
            <a:xfrm>
              <a:off x="44107347" y="1031344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68" name="Straight Connector 267">
              <a:extLst>
                <a:ext uri="{FF2B5EF4-FFF2-40B4-BE49-F238E27FC236}">
                  <a16:creationId xmlns:a16="http://schemas.microsoft.com/office/drawing/2014/main" id="{E1131A31-0C2C-BE43-A37D-8414C7387720}"/>
                </a:ext>
              </a:extLst>
            </p:cNvPr>
            <p:cNvCxnSpPr/>
            <p:nvPr/>
          </p:nvCxnSpPr>
          <p:spPr>
            <a:xfrm>
              <a:off x="44108205" y="10388151"/>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69" name="Straight Connector 268">
              <a:extLst>
                <a:ext uri="{FF2B5EF4-FFF2-40B4-BE49-F238E27FC236}">
                  <a16:creationId xmlns:a16="http://schemas.microsoft.com/office/drawing/2014/main" id="{23AFE8A7-0C52-0347-AA12-B4E40AAA5642}"/>
                </a:ext>
              </a:extLst>
            </p:cNvPr>
            <p:cNvCxnSpPr/>
            <p:nvPr/>
          </p:nvCxnSpPr>
          <p:spPr>
            <a:xfrm>
              <a:off x="44111981" y="1046846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70" name="Straight Connector 269">
              <a:extLst>
                <a:ext uri="{FF2B5EF4-FFF2-40B4-BE49-F238E27FC236}">
                  <a16:creationId xmlns:a16="http://schemas.microsoft.com/office/drawing/2014/main" id="{92D35D15-9C72-3B45-8F4F-647416A53A19}"/>
                </a:ext>
              </a:extLst>
            </p:cNvPr>
            <p:cNvCxnSpPr/>
            <p:nvPr/>
          </p:nvCxnSpPr>
          <p:spPr>
            <a:xfrm>
              <a:off x="44109760" y="1054878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71" name="Straight Connector 270">
              <a:extLst>
                <a:ext uri="{FF2B5EF4-FFF2-40B4-BE49-F238E27FC236}">
                  <a16:creationId xmlns:a16="http://schemas.microsoft.com/office/drawing/2014/main" id="{8B9A4B7B-531D-6440-BBEE-D836D9BBCFE2}"/>
                </a:ext>
              </a:extLst>
            </p:cNvPr>
            <p:cNvCxnSpPr/>
            <p:nvPr/>
          </p:nvCxnSpPr>
          <p:spPr>
            <a:xfrm>
              <a:off x="44109762" y="1062909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72" name="Straight Connector 271">
              <a:extLst>
                <a:ext uri="{FF2B5EF4-FFF2-40B4-BE49-F238E27FC236}">
                  <a16:creationId xmlns:a16="http://schemas.microsoft.com/office/drawing/2014/main" id="{4CDF72B0-D33A-E944-B764-3F5B5B1E26B5}"/>
                </a:ext>
              </a:extLst>
            </p:cNvPr>
            <p:cNvCxnSpPr/>
            <p:nvPr/>
          </p:nvCxnSpPr>
          <p:spPr>
            <a:xfrm>
              <a:off x="44109166" y="1070941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73" name="Straight Connector 272">
              <a:extLst>
                <a:ext uri="{FF2B5EF4-FFF2-40B4-BE49-F238E27FC236}">
                  <a16:creationId xmlns:a16="http://schemas.microsoft.com/office/drawing/2014/main" id="{6CFD5004-F123-5B48-8C0E-26459466CD66}"/>
                </a:ext>
              </a:extLst>
            </p:cNvPr>
            <p:cNvCxnSpPr/>
            <p:nvPr/>
          </p:nvCxnSpPr>
          <p:spPr>
            <a:xfrm>
              <a:off x="44109762" y="1078972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74" name="Straight Connector 273">
              <a:extLst>
                <a:ext uri="{FF2B5EF4-FFF2-40B4-BE49-F238E27FC236}">
                  <a16:creationId xmlns:a16="http://schemas.microsoft.com/office/drawing/2014/main" id="{08D4122F-A543-EF42-89E7-17AD6BC3FFBB}"/>
                </a:ext>
              </a:extLst>
            </p:cNvPr>
            <p:cNvCxnSpPr/>
            <p:nvPr/>
          </p:nvCxnSpPr>
          <p:spPr>
            <a:xfrm>
              <a:off x="44107221" y="1087003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75" name="Straight Connector 274">
              <a:extLst>
                <a:ext uri="{FF2B5EF4-FFF2-40B4-BE49-F238E27FC236}">
                  <a16:creationId xmlns:a16="http://schemas.microsoft.com/office/drawing/2014/main" id="{C84521FF-0625-8143-BB6F-DA0FBA19FA92}"/>
                </a:ext>
              </a:extLst>
            </p:cNvPr>
            <p:cNvCxnSpPr/>
            <p:nvPr/>
          </p:nvCxnSpPr>
          <p:spPr>
            <a:xfrm>
              <a:off x="44111720" y="1095035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76" name="Straight Connector 275">
              <a:extLst>
                <a:ext uri="{FF2B5EF4-FFF2-40B4-BE49-F238E27FC236}">
                  <a16:creationId xmlns:a16="http://schemas.microsoft.com/office/drawing/2014/main" id="{48A4F5A3-82CA-7346-AD2D-ACDDBEDBF9CB}"/>
                </a:ext>
              </a:extLst>
            </p:cNvPr>
            <p:cNvCxnSpPr/>
            <p:nvPr/>
          </p:nvCxnSpPr>
          <p:spPr>
            <a:xfrm>
              <a:off x="44111122" y="1103066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77" name="Straight Connector 276">
              <a:extLst>
                <a:ext uri="{FF2B5EF4-FFF2-40B4-BE49-F238E27FC236}">
                  <a16:creationId xmlns:a16="http://schemas.microsoft.com/office/drawing/2014/main" id="{D98878F4-EBBF-424B-9A30-88ED0E11EAF3}"/>
                </a:ext>
              </a:extLst>
            </p:cNvPr>
            <p:cNvCxnSpPr/>
            <p:nvPr/>
          </p:nvCxnSpPr>
          <p:spPr>
            <a:xfrm>
              <a:off x="44111981" y="1111097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grpSp>
        <p:nvGrpSpPr>
          <p:cNvPr id="6" name="Group 5">
            <a:extLst>
              <a:ext uri="{FF2B5EF4-FFF2-40B4-BE49-F238E27FC236}">
                <a16:creationId xmlns:a16="http://schemas.microsoft.com/office/drawing/2014/main" id="{B8CEF210-03B1-9242-A3D1-391603C15745}"/>
              </a:ext>
            </a:extLst>
          </p:cNvPr>
          <p:cNvGrpSpPr/>
          <p:nvPr/>
        </p:nvGrpSpPr>
        <p:grpSpPr>
          <a:xfrm>
            <a:off x="22260605" y="6803160"/>
            <a:ext cx="1251315" cy="1475061"/>
            <a:chOff x="44029801" y="9625623"/>
            <a:chExt cx="1161128" cy="1594030"/>
          </a:xfrm>
        </p:grpSpPr>
        <p:sp>
          <p:nvSpPr>
            <p:cNvPr id="240" name="Folded Corner 239">
              <a:extLst>
                <a:ext uri="{FF2B5EF4-FFF2-40B4-BE49-F238E27FC236}">
                  <a16:creationId xmlns:a16="http://schemas.microsoft.com/office/drawing/2014/main" id="{6594DA2F-FA73-7341-8039-D49E1D030626}"/>
                </a:ext>
              </a:extLst>
            </p:cNvPr>
            <p:cNvSpPr/>
            <p:nvPr/>
          </p:nvSpPr>
          <p:spPr>
            <a:xfrm>
              <a:off x="44029801" y="9625623"/>
              <a:ext cx="1161128" cy="1594030"/>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241" name="Straight Connector 240">
              <a:extLst>
                <a:ext uri="{FF2B5EF4-FFF2-40B4-BE49-F238E27FC236}">
                  <a16:creationId xmlns:a16="http://schemas.microsoft.com/office/drawing/2014/main" id="{BB0A211F-AE88-8545-9BA4-FA8FF1AB26E8}"/>
                </a:ext>
              </a:extLst>
            </p:cNvPr>
            <p:cNvCxnSpPr/>
            <p:nvPr/>
          </p:nvCxnSpPr>
          <p:spPr>
            <a:xfrm>
              <a:off x="44108205" y="974563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42" name="Straight Connector 241">
              <a:extLst>
                <a:ext uri="{FF2B5EF4-FFF2-40B4-BE49-F238E27FC236}">
                  <a16:creationId xmlns:a16="http://schemas.microsoft.com/office/drawing/2014/main" id="{0A50EACC-987B-0247-B791-69D84966A09E}"/>
                </a:ext>
              </a:extLst>
            </p:cNvPr>
            <p:cNvCxnSpPr/>
            <p:nvPr/>
          </p:nvCxnSpPr>
          <p:spPr>
            <a:xfrm>
              <a:off x="44111593" y="982594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43" name="Straight Connector 242">
              <a:extLst>
                <a:ext uri="{FF2B5EF4-FFF2-40B4-BE49-F238E27FC236}">
                  <a16:creationId xmlns:a16="http://schemas.microsoft.com/office/drawing/2014/main" id="{B14E0A08-2E4E-DA4C-B7E3-CAF39D739D7F}"/>
                </a:ext>
              </a:extLst>
            </p:cNvPr>
            <p:cNvCxnSpPr/>
            <p:nvPr/>
          </p:nvCxnSpPr>
          <p:spPr>
            <a:xfrm>
              <a:off x="44111593" y="990626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44" name="Straight Connector 243">
              <a:extLst>
                <a:ext uri="{FF2B5EF4-FFF2-40B4-BE49-F238E27FC236}">
                  <a16:creationId xmlns:a16="http://schemas.microsoft.com/office/drawing/2014/main" id="{924C1C77-4BCC-1740-981B-A7A58222F559}"/>
                </a:ext>
              </a:extLst>
            </p:cNvPr>
            <p:cNvCxnSpPr/>
            <p:nvPr/>
          </p:nvCxnSpPr>
          <p:spPr>
            <a:xfrm>
              <a:off x="44110999" y="998657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45" name="Straight Connector 244">
              <a:extLst>
                <a:ext uri="{FF2B5EF4-FFF2-40B4-BE49-F238E27FC236}">
                  <a16:creationId xmlns:a16="http://schemas.microsoft.com/office/drawing/2014/main" id="{D85F8053-4B81-D94E-A256-F8B24CB3A975}"/>
                </a:ext>
              </a:extLst>
            </p:cNvPr>
            <p:cNvCxnSpPr/>
            <p:nvPr/>
          </p:nvCxnSpPr>
          <p:spPr>
            <a:xfrm>
              <a:off x="44111593" y="1006689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46" name="Straight Connector 245">
              <a:extLst>
                <a:ext uri="{FF2B5EF4-FFF2-40B4-BE49-F238E27FC236}">
                  <a16:creationId xmlns:a16="http://schemas.microsoft.com/office/drawing/2014/main" id="{B986CC0D-3F13-9042-98B2-01F928B1214D}"/>
                </a:ext>
              </a:extLst>
            </p:cNvPr>
            <p:cNvCxnSpPr/>
            <p:nvPr/>
          </p:nvCxnSpPr>
          <p:spPr>
            <a:xfrm>
              <a:off x="44109056" y="1014720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47" name="Straight Connector 246">
              <a:extLst>
                <a:ext uri="{FF2B5EF4-FFF2-40B4-BE49-F238E27FC236}">
                  <a16:creationId xmlns:a16="http://schemas.microsoft.com/office/drawing/2014/main" id="{F4ED3BB3-286F-6345-AAB4-C11A64422CA8}"/>
                </a:ext>
              </a:extLst>
            </p:cNvPr>
            <p:cNvCxnSpPr/>
            <p:nvPr/>
          </p:nvCxnSpPr>
          <p:spPr>
            <a:xfrm>
              <a:off x="44107943" y="1022752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48" name="Straight Connector 247">
              <a:extLst>
                <a:ext uri="{FF2B5EF4-FFF2-40B4-BE49-F238E27FC236}">
                  <a16:creationId xmlns:a16="http://schemas.microsoft.com/office/drawing/2014/main" id="{D6109B53-42A2-4240-AD1F-53D8229690CA}"/>
                </a:ext>
              </a:extLst>
            </p:cNvPr>
            <p:cNvCxnSpPr/>
            <p:nvPr/>
          </p:nvCxnSpPr>
          <p:spPr>
            <a:xfrm>
              <a:off x="44107347" y="1031344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49" name="Straight Connector 248">
              <a:extLst>
                <a:ext uri="{FF2B5EF4-FFF2-40B4-BE49-F238E27FC236}">
                  <a16:creationId xmlns:a16="http://schemas.microsoft.com/office/drawing/2014/main" id="{AE97B5C1-32EE-4342-8A12-6BC654D1B797}"/>
                </a:ext>
              </a:extLst>
            </p:cNvPr>
            <p:cNvCxnSpPr/>
            <p:nvPr/>
          </p:nvCxnSpPr>
          <p:spPr>
            <a:xfrm>
              <a:off x="44108205" y="10388151"/>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50" name="Straight Connector 249">
              <a:extLst>
                <a:ext uri="{FF2B5EF4-FFF2-40B4-BE49-F238E27FC236}">
                  <a16:creationId xmlns:a16="http://schemas.microsoft.com/office/drawing/2014/main" id="{3A008222-9387-4447-AEBA-036D3575A827}"/>
                </a:ext>
              </a:extLst>
            </p:cNvPr>
            <p:cNvCxnSpPr/>
            <p:nvPr/>
          </p:nvCxnSpPr>
          <p:spPr>
            <a:xfrm>
              <a:off x="44111981" y="1046846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51" name="Straight Connector 250">
              <a:extLst>
                <a:ext uri="{FF2B5EF4-FFF2-40B4-BE49-F238E27FC236}">
                  <a16:creationId xmlns:a16="http://schemas.microsoft.com/office/drawing/2014/main" id="{494E90F9-AF9C-834C-97CA-C991BA5AE8E5}"/>
                </a:ext>
              </a:extLst>
            </p:cNvPr>
            <p:cNvCxnSpPr/>
            <p:nvPr/>
          </p:nvCxnSpPr>
          <p:spPr>
            <a:xfrm>
              <a:off x="44109760" y="1054878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52" name="Straight Connector 251">
              <a:extLst>
                <a:ext uri="{FF2B5EF4-FFF2-40B4-BE49-F238E27FC236}">
                  <a16:creationId xmlns:a16="http://schemas.microsoft.com/office/drawing/2014/main" id="{3BD69187-9DC8-E24B-8E4F-91A66F72F94A}"/>
                </a:ext>
              </a:extLst>
            </p:cNvPr>
            <p:cNvCxnSpPr/>
            <p:nvPr/>
          </p:nvCxnSpPr>
          <p:spPr>
            <a:xfrm>
              <a:off x="44109762" y="1062909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53" name="Straight Connector 252">
              <a:extLst>
                <a:ext uri="{FF2B5EF4-FFF2-40B4-BE49-F238E27FC236}">
                  <a16:creationId xmlns:a16="http://schemas.microsoft.com/office/drawing/2014/main" id="{F2D89FD1-C96F-D541-9641-A8A88AE59484}"/>
                </a:ext>
              </a:extLst>
            </p:cNvPr>
            <p:cNvCxnSpPr/>
            <p:nvPr/>
          </p:nvCxnSpPr>
          <p:spPr>
            <a:xfrm>
              <a:off x="44109166" y="1070941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54" name="Straight Connector 253">
              <a:extLst>
                <a:ext uri="{FF2B5EF4-FFF2-40B4-BE49-F238E27FC236}">
                  <a16:creationId xmlns:a16="http://schemas.microsoft.com/office/drawing/2014/main" id="{C8A1854A-3D13-8142-A055-53C2FCDB1410}"/>
                </a:ext>
              </a:extLst>
            </p:cNvPr>
            <p:cNvCxnSpPr/>
            <p:nvPr/>
          </p:nvCxnSpPr>
          <p:spPr>
            <a:xfrm>
              <a:off x="44109762" y="1078972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55" name="Straight Connector 254">
              <a:extLst>
                <a:ext uri="{FF2B5EF4-FFF2-40B4-BE49-F238E27FC236}">
                  <a16:creationId xmlns:a16="http://schemas.microsoft.com/office/drawing/2014/main" id="{E738A84C-A057-6E4F-B107-11AFE9C260EF}"/>
                </a:ext>
              </a:extLst>
            </p:cNvPr>
            <p:cNvCxnSpPr/>
            <p:nvPr/>
          </p:nvCxnSpPr>
          <p:spPr>
            <a:xfrm>
              <a:off x="44107221" y="1087003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56" name="Straight Connector 255">
              <a:extLst>
                <a:ext uri="{FF2B5EF4-FFF2-40B4-BE49-F238E27FC236}">
                  <a16:creationId xmlns:a16="http://schemas.microsoft.com/office/drawing/2014/main" id="{F161B04F-A084-4240-8F03-293960C14D3D}"/>
                </a:ext>
              </a:extLst>
            </p:cNvPr>
            <p:cNvCxnSpPr/>
            <p:nvPr/>
          </p:nvCxnSpPr>
          <p:spPr>
            <a:xfrm>
              <a:off x="44111720" y="1095035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57" name="Straight Connector 256">
              <a:extLst>
                <a:ext uri="{FF2B5EF4-FFF2-40B4-BE49-F238E27FC236}">
                  <a16:creationId xmlns:a16="http://schemas.microsoft.com/office/drawing/2014/main" id="{FC5BF50C-A7F8-0648-BD58-367C2FDF35B8}"/>
                </a:ext>
              </a:extLst>
            </p:cNvPr>
            <p:cNvCxnSpPr/>
            <p:nvPr/>
          </p:nvCxnSpPr>
          <p:spPr>
            <a:xfrm>
              <a:off x="44111122" y="1103066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58" name="Straight Connector 257">
              <a:extLst>
                <a:ext uri="{FF2B5EF4-FFF2-40B4-BE49-F238E27FC236}">
                  <a16:creationId xmlns:a16="http://schemas.microsoft.com/office/drawing/2014/main" id="{3010F5E9-B307-9A4C-839F-52DBC651FC8F}"/>
                </a:ext>
              </a:extLst>
            </p:cNvPr>
            <p:cNvCxnSpPr/>
            <p:nvPr/>
          </p:nvCxnSpPr>
          <p:spPr>
            <a:xfrm>
              <a:off x="44111981" y="1111097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pic>
        <p:nvPicPr>
          <p:cNvPr id="7" name="Picture 6">
            <a:extLst>
              <a:ext uri="{FF2B5EF4-FFF2-40B4-BE49-F238E27FC236}">
                <a16:creationId xmlns:a16="http://schemas.microsoft.com/office/drawing/2014/main" id="{6182C01D-79A0-7845-AB88-CF81B5570390}"/>
              </a:ext>
            </a:extLst>
          </p:cNvPr>
          <p:cNvPicPr>
            <a:picLocks noChangeAspect="1"/>
          </p:cNvPicPr>
          <p:nvPr/>
        </p:nvPicPr>
        <p:blipFill rotWithShape="1">
          <a:blip r:embed="rId3"/>
          <a:srcRect l="12231" r="10106"/>
          <a:stretch/>
        </p:blipFill>
        <p:spPr>
          <a:xfrm>
            <a:off x="9238675" y="7214209"/>
            <a:ext cx="1854208" cy="1985184"/>
          </a:xfrm>
          <a:prstGeom prst="rect">
            <a:avLst/>
          </a:prstGeom>
        </p:spPr>
      </p:pic>
      <p:grpSp>
        <p:nvGrpSpPr>
          <p:cNvPr id="8" name="Group 7">
            <a:extLst>
              <a:ext uri="{FF2B5EF4-FFF2-40B4-BE49-F238E27FC236}">
                <a16:creationId xmlns:a16="http://schemas.microsoft.com/office/drawing/2014/main" id="{3A46531D-ABD4-F44B-BF26-243CAC82B1B8}"/>
              </a:ext>
            </a:extLst>
          </p:cNvPr>
          <p:cNvGrpSpPr/>
          <p:nvPr/>
        </p:nvGrpSpPr>
        <p:grpSpPr>
          <a:xfrm>
            <a:off x="18448230" y="3436335"/>
            <a:ext cx="1230028" cy="1148276"/>
            <a:chOff x="4569621" y="2674402"/>
            <a:chExt cx="559254" cy="745069"/>
          </a:xfrm>
        </p:grpSpPr>
        <p:sp>
          <p:nvSpPr>
            <p:cNvPr id="221" name="Folded Corner 220">
              <a:extLst>
                <a:ext uri="{FF2B5EF4-FFF2-40B4-BE49-F238E27FC236}">
                  <a16:creationId xmlns:a16="http://schemas.microsoft.com/office/drawing/2014/main" id="{F2F88369-3343-294A-95FA-B6D66E5CBEB9}"/>
                </a:ext>
              </a:extLst>
            </p:cNvPr>
            <p:cNvSpPr/>
            <p:nvPr/>
          </p:nvSpPr>
          <p:spPr>
            <a:xfrm>
              <a:off x="4569621" y="2674402"/>
              <a:ext cx="559254" cy="745069"/>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222" name="Straight Connector 221">
              <a:extLst>
                <a:ext uri="{FF2B5EF4-FFF2-40B4-BE49-F238E27FC236}">
                  <a16:creationId xmlns:a16="http://schemas.microsoft.com/office/drawing/2014/main" id="{F6150C20-D91F-BA4D-97A7-1CF32BB08849}"/>
                </a:ext>
              </a:extLst>
            </p:cNvPr>
            <p:cNvCxnSpPr/>
            <p:nvPr/>
          </p:nvCxnSpPr>
          <p:spPr>
            <a:xfrm>
              <a:off x="4623596" y="27304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23" name="Straight Connector 222">
              <a:extLst>
                <a:ext uri="{FF2B5EF4-FFF2-40B4-BE49-F238E27FC236}">
                  <a16:creationId xmlns:a16="http://schemas.microsoft.com/office/drawing/2014/main" id="{4AE29263-BC68-1E49-83D9-4A6AA9A2B89F}"/>
                </a:ext>
              </a:extLst>
            </p:cNvPr>
            <p:cNvCxnSpPr/>
            <p:nvPr/>
          </p:nvCxnSpPr>
          <p:spPr>
            <a:xfrm>
              <a:off x="4646844" y="27680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24" name="Straight Connector 223">
              <a:extLst>
                <a:ext uri="{FF2B5EF4-FFF2-40B4-BE49-F238E27FC236}">
                  <a16:creationId xmlns:a16="http://schemas.microsoft.com/office/drawing/2014/main" id="{3C059F0B-C729-784C-98CE-7D50A3B93E81}"/>
                </a:ext>
              </a:extLst>
            </p:cNvPr>
            <p:cNvCxnSpPr/>
            <p:nvPr/>
          </p:nvCxnSpPr>
          <p:spPr>
            <a:xfrm>
              <a:off x="4646844" y="28055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25" name="Straight Connector 224">
              <a:extLst>
                <a:ext uri="{FF2B5EF4-FFF2-40B4-BE49-F238E27FC236}">
                  <a16:creationId xmlns:a16="http://schemas.microsoft.com/office/drawing/2014/main" id="{7AC481D5-F096-064B-97F0-C96B1E50F81A}"/>
                </a:ext>
              </a:extLst>
            </p:cNvPr>
            <p:cNvCxnSpPr/>
            <p:nvPr/>
          </p:nvCxnSpPr>
          <p:spPr>
            <a:xfrm>
              <a:off x="4622240" y="28431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26" name="Straight Connector 225">
              <a:extLst>
                <a:ext uri="{FF2B5EF4-FFF2-40B4-BE49-F238E27FC236}">
                  <a16:creationId xmlns:a16="http://schemas.microsoft.com/office/drawing/2014/main" id="{9D8592A1-399B-6D49-8252-35EFCF2B7C2F}"/>
                </a:ext>
              </a:extLst>
            </p:cNvPr>
            <p:cNvCxnSpPr/>
            <p:nvPr/>
          </p:nvCxnSpPr>
          <p:spPr>
            <a:xfrm>
              <a:off x="4646844" y="28806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27" name="Straight Connector 226">
              <a:extLst>
                <a:ext uri="{FF2B5EF4-FFF2-40B4-BE49-F238E27FC236}">
                  <a16:creationId xmlns:a16="http://schemas.microsoft.com/office/drawing/2014/main" id="{9E7B2CBC-AAF1-2F4F-87DF-EE091B5FA8A4}"/>
                </a:ext>
              </a:extLst>
            </p:cNvPr>
            <p:cNvCxnSpPr/>
            <p:nvPr/>
          </p:nvCxnSpPr>
          <p:spPr>
            <a:xfrm>
              <a:off x="4680746" y="29181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28" name="Straight Connector 227">
              <a:extLst>
                <a:ext uri="{FF2B5EF4-FFF2-40B4-BE49-F238E27FC236}">
                  <a16:creationId xmlns:a16="http://schemas.microsoft.com/office/drawing/2014/main" id="{7CFDB1A1-108A-D547-A150-033136BACE22}"/>
                </a:ext>
              </a:extLst>
            </p:cNvPr>
            <p:cNvCxnSpPr/>
            <p:nvPr/>
          </p:nvCxnSpPr>
          <p:spPr>
            <a:xfrm>
              <a:off x="4723442" y="29557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29" name="Straight Connector 228">
              <a:extLst>
                <a:ext uri="{FF2B5EF4-FFF2-40B4-BE49-F238E27FC236}">
                  <a16:creationId xmlns:a16="http://schemas.microsoft.com/office/drawing/2014/main" id="{2141639F-4A67-3540-819C-AE1EFA45E81C}"/>
                </a:ext>
              </a:extLst>
            </p:cNvPr>
            <p:cNvCxnSpPr/>
            <p:nvPr/>
          </p:nvCxnSpPr>
          <p:spPr>
            <a:xfrm>
              <a:off x="4698838" y="29932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30" name="Straight Connector 229">
              <a:extLst>
                <a:ext uri="{FF2B5EF4-FFF2-40B4-BE49-F238E27FC236}">
                  <a16:creationId xmlns:a16="http://schemas.microsoft.com/office/drawing/2014/main" id="{7E256141-2ED1-6A4C-8A95-EA2379DC4C05}"/>
                </a:ext>
              </a:extLst>
            </p:cNvPr>
            <p:cNvCxnSpPr/>
            <p:nvPr/>
          </p:nvCxnSpPr>
          <p:spPr>
            <a:xfrm>
              <a:off x="4623596" y="30308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31" name="Straight Connector 230">
              <a:extLst>
                <a:ext uri="{FF2B5EF4-FFF2-40B4-BE49-F238E27FC236}">
                  <a16:creationId xmlns:a16="http://schemas.microsoft.com/office/drawing/2014/main" id="{51712C40-D766-6D43-85FA-A51A84DC658B}"/>
                </a:ext>
              </a:extLst>
            </p:cNvPr>
            <p:cNvCxnSpPr/>
            <p:nvPr/>
          </p:nvCxnSpPr>
          <p:spPr>
            <a:xfrm>
              <a:off x="4625415" y="30683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32" name="Straight Connector 231">
              <a:extLst>
                <a:ext uri="{FF2B5EF4-FFF2-40B4-BE49-F238E27FC236}">
                  <a16:creationId xmlns:a16="http://schemas.microsoft.com/office/drawing/2014/main" id="{C83EE88E-5C22-6744-955C-F3BFCF692E99}"/>
                </a:ext>
              </a:extLst>
            </p:cNvPr>
            <p:cNvCxnSpPr/>
            <p:nvPr/>
          </p:nvCxnSpPr>
          <p:spPr>
            <a:xfrm>
              <a:off x="4648663" y="31058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33" name="Straight Connector 232">
              <a:extLst>
                <a:ext uri="{FF2B5EF4-FFF2-40B4-BE49-F238E27FC236}">
                  <a16:creationId xmlns:a16="http://schemas.microsoft.com/office/drawing/2014/main" id="{C4708C38-192C-434D-88CB-5A6D9DA7409B}"/>
                </a:ext>
              </a:extLst>
            </p:cNvPr>
            <p:cNvCxnSpPr/>
            <p:nvPr/>
          </p:nvCxnSpPr>
          <p:spPr>
            <a:xfrm>
              <a:off x="4648663" y="31434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34" name="Straight Connector 233">
              <a:extLst>
                <a:ext uri="{FF2B5EF4-FFF2-40B4-BE49-F238E27FC236}">
                  <a16:creationId xmlns:a16="http://schemas.microsoft.com/office/drawing/2014/main" id="{A5180FCC-F4AE-BC42-BE49-E3156DD6896D}"/>
                </a:ext>
              </a:extLst>
            </p:cNvPr>
            <p:cNvCxnSpPr/>
            <p:nvPr/>
          </p:nvCxnSpPr>
          <p:spPr>
            <a:xfrm>
              <a:off x="4624059" y="31809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35" name="Straight Connector 234">
              <a:extLst>
                <a:ext uri="{FF2B5EF4-FFF2-40B4-BE49-F238E27FC236}">
                  <a16:creationId xmlns:a16="http://schemas.microsoft.com/office/drawing/2014/main" id="{E54274B2-38E5-AF47-BA34-CB41DAA8AE02}"/>
                </a:ext>
              </a:extLst>
            </p:cNvPr>
            <p:cNvCxnSpPr/>
            <p:nvPr/>
          </p:nvCxnSpPr>
          <p:spPr>
            <a:xfrm>
              <a:off x="4648663" y="32185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36" name="Straight Connector 235">
              <a:extLst>
                <a:ext uri="{FF2B5EF4-FFF2-40B4-BE49-F238E27FC236}">
                  <a16:creationId xmlns:a16="http://schemas.microsoft.com/office/drawing/2014/main" id="{AC016377-5166-D840-BBE9-BF732DB73B86}"/>
                </a:ext>
              </a:extLst>
            </p:cNvPr>
            <p:cNvCxnSpPr/>
            <p:nvPr/>
          </p:nvCxnSpPr>
          <p:spPr>
            <a:xfrm>
              <a:off x="4682565" y="32560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37" name="Straight Connector 236">
              <a:extLst>
                <a:ext uri="{FF2B5EF4-FFF2-40B4-BE49-F238E27FC236}">
                  <a16:creationId xmlns:a16="http://schemas.microsoft.com/office/drawing/2014/main" id="{CA1C0937-2512-214D-9DD0-45F8E80832AE}"/>
                </a:ext>
              </a:extLst>
            </p:cNvPr>
            <p:cNvCxnSpPr/>
            <p:nvPr/>
          </p:nvCxnSpPr>
          <p:spPr>
            <a:xfrm>
              <a:off x="4725261" y="32935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38" name="Straight Connector 237">
              <a:extLst>
                <a:ext uri="{FF2B5EF4-FFF2-40B4-BE49-F238E27FC236}">
                  <a16:creationId xmlns:a16="http://schemas.microsoft.com/office/drawing/2014/main" id="{9F564167-8694-3641-9A67-8D0037691D33}"/>
                </a:ext>
              </a:extLst>
            </p:cNvPr>
            <p:cNvCxnSpPr/>
            <p:nvPr/>
          </p:nvCxnSpPr>
          <p:spPr>
            <a:xfrm>
              <a:off x="4700657" y="33311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39" name="Straight Connector 238">
              <a:extLst>
                <a:ext uri="{FF2B5EF4-FFF2-40B4-BE49-F238E27FC236}">
                  <a16:creationId xmlns:a16="http://schemas.microsoft.com/office/drawing/2014/main" id="{76E731E9-FAB0-CF47-BEC2-F85AC4EC486D}"/>
                </a:ext>
              </a:extLst>
            </p:cNvPr>
            <p:cNvCxnSpPr/>
            <p:nvPr/>
          </p:nvCxnSpPr>
          <p:spPr>
            <a:xfrm>
              <a:off x="4625415" y="3368672"/>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grpSp>
        <p:nvGrpSpPr>
          <p:cNvPr id="9" name="Group 8">
            <a:extLst>
              <a:ext uri="{FF2B5EF4-FFF2-40B4-BE49-F238E27FC236}">
                <a16:creationId xmlns:a16="http://schemas.microsoft.com/office/drawing/2014/main" id="{2EDF6D51-2F3B-A942-BB2B-9FA8E6AA11CF}"/>
              </a:ext>
            </a:extLst>
          </p:cNvPr>
          <p:cNvGrpSpPr/>
          <p:nvPr/>
        </p:nvGrpSpPr>
        <p:grpSpPr>
          <a:xfrm>
            <a:off x="19279677" y="3539787"/>
            <a:ext cx="1222368" cy="1148276"/>
            <a:chOff x="4569621" y="2674402"/>
            <a:chExt cx="559254" cy="745069"/>
          </a:xfrm>
        </p:grpSpPr>
        <p:sp>
          <p:nvSpPr>
            <p:cNvPr id="202" name="Folded Corner 201">
              <a:extLst>
                <a:ext uri="{FF2B5EF4-FFF2-40B4-BE49-F238E27FC236}">
                  <a16:creationId xmlns:a16="http://schemas.microsoft.com/office/drawing/2014/main" id="{C15AA4A9-2021-294C-956A-5F4C4B2EAC6E}"/>
                </a:ext>
              </a:extLst>
            </p:cNvPr>
            <p:cNvSpPr/>
            <p:nvPr/>
          </p:nvSpPr>
          <p:spPr>
            <a:xfrm>
              <a:off x="4569621" y="2674402"/>
              <a:ext cx="559254" cy="745069"/>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203" name="Straight Connector 202">
              <a:extLst>
                <a:ext uri="{FF2B5EF4-FFF2-40B4-BE49-F238E27FC236}">
                  <a16:creationId xmlns:a16="http://schemas.microsoft.com/office/drawing/2014/main" id="{D2BF3EB6-B521-1346-AAC5-A3180DDD4F2E}"/>
                </a:ext>
              </a:extLst>
            </p:cNvPr>
            <p:cNvCxnSpPr/>
            <p:nvPr/>
          </p:nvCxnSpPr>
          <p:spPr>
            <a:xfrm>
              <a:off x="4623596" y="27304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04" name="Straight Connector 203">
              <a:extLst>
                <a:ext uri="{FF2B5EF4-FFF2-40B4-BE49-F238E27FC236}">
                  <a16:creationId xmlns:a16="http://schemas.microsoft.com/office/drawing/2014/main" id="{C461E993-9D5B-254B-9BDE-B6FE819EED60}"/>
                </a:ext>
              </a:extLst>
            </p:cNvPr>
            <p:cNvCxnSpPr/>
            <p:nvPr/>
          </p:nvCxnSpPr>
          <p:spPr>
            <a:xfrm>
              <a:off x="4646844" y="27680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05" name="Straight Connector 204">
              <a:extLst>
                <a:ext uri="{FF2B5EF4-FFF2-40B4-BE49-F238E27FC236}">
                  <a16:creationId xmlns:a16="http://schemas.microsoft.com/office/drawing/2014/main" id="{56E4E11C-3582-A24D-9BFB-605CD230C5B6}"/>
                </a:ext>
              </a:extLst>
            </p:cNvPr>
            <p:cNvCxnSpPr/>
            <p:nvPr/>
          </p:nvCxnSpPr>
          <p:spPr>
            <a:xfrm>
              <a:off x="4646844" y="28055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06" name="Straight Connector 205">
              <a:extLst>
                <a:ext uri="{FF2B5EF4-FFF2-40B4-BE49-F238E27FC236}">
                  <a16:creationId xmlns:a16="http://schemas.microsoft.com/office/drawing/2014/main" id="{46F1CD2C-E58D-9C41-B782-FBA5FE0644DD}"/>
                </a:ext>
              </a:extLst>
            </p:cNvPr>
            <p:cNvCxnSpPr/>
            <p:nvPr/>
          </p:nvCxnSpPr>
          <p:spPr>
            <a:xfrm>
              <a:off x="4622240" y="28431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07" name="Straight Connector 206">
              <a:extLst>
                <a:ext uri="{FF2B5EF4-FFF2-40B4-BE49-F238E27FC236}">
                  <a16:creationId xmlns:a16="http://schemas.microsoft.com/office/drawing/2014/main" id="{09294EDB-5B5C-BD47-BB93-0FA12A517AEE}"/>
                </a:ext>
              </a:extLst>
            </p:cNvPr>
            <p:cNvCxnSpPr/>
            <p:nvPr/>
          </p:nvCxnSpPr>
          <p:spPr>
            <a:xfrm>
              <a:off x="4646844" y="28806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08" name="Straight Connector 207">
              <a:extLst>
                <a:ext uri="{FF2B5EF4-FFF2-40B4-BE49-F238E27FC236}">
                  <a16:creationId xmlns:a16="http://schemas.microsoft.com/office/drawing/2014/main" id="{37943AB0-EDEE-E143-B78E-2C13BE307AA0}"/>
                </a:ext>
              </a:extLst>
            </p:cNvPr>
            <p:cNvCxnSpPr/>
            <p:nvPr/>
          </p:nvCxnSpPr>
          <p:spPr>
            <a:xfrm>
              <a:off x="4680746" y="29181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09" name="Straight Connector 208">
              <a:extLst>
                <a:ext uri="{FF2B5EF4-FFF2-40B4-BE49-F238E27FC236}">
                  <a16:creationId xmlns:a16="http://schemas.microsoft.com/office/drawing/2014/main" id="{0A7C5260-983D-1F40-8A4A-0F8075514BBB}"/>
                </a:ext>
              </a:extLst>
            </p:cNvPr>
            <p:cNvCxnSpPr/>
            <p:nvPr/>
          </p:nvCxnSpPr>
          <p:spPr>
            <a:xfrm>
              <a:off x="4723442" y="29557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10" name="Straight Connector 209">
              <a:extLst>
                <a:ext uri="{FF2B5EF4-FFF2-40B4-BE49-F238E27FC236}">
                  <a16:creationId xmlns:a16="http://schemas.microsoft.com/office/drawing/2014/main" id="{3DC53520-3D78-314D-BB74-8E06F90C4950}"/>
                </a:ext>
              </a:extLst>
            </p:cNvPr>
            <p:cNvCxnSpPr/>
            <p:nvPr/>
          </p:nvCxnSpPr>
          <p:spPr>
            <a:xfrm>
              <a:off x="4698838" y="29932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11" name="Straight Connector 210">
              <a:extLst>
                <a:ext uri="{FF2B5EF4-FFF2-40B4-BE49-F238E27FC236}">
                  <a16:creationId xmlns:a16="http://schemas.microsoft.com/office/drawing/2014/main" id="{EAC80524-B7B0-6E42-A17F-D3CBA48D4065}"/>
                </a:ext>
              </a:extLst>
            </p:cNvPr>
            <p:cNvCxnSpPr/>
            <p:nvPr/>
          </p:nvCxnSpPr>
          <p:spPr>
            <a:xfrm>
              <a:off x="4623596" y="30308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12" name="Straight Connector 211">
              <a:extLst>
                <a:ext uri="{FF2B5EF4-FFF2-40B4-BE49-F238E27FC236}">
                  <a16:creationId xmlns:a16="http://schemas.microsoft.com/office/drawing/2014/main" id="{4DEF5B7B-6E60-9848-9DBC-8473B45232B7}"/>
                </a:ext>
              </a:extLst>
            </p:cNvPr>
            <p:cNvCxnSpPr/>
            <p:nvPr/>
          </p:nvCxnSpPr>
          <p:spPr>
            <a:xfrm>
              <a:off x="4625415" y="30683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13" name="Straight Connector 212">
              <a:extLst>
                <a:ext uri="{FF2B5EF4-FFF2-40B4-BE49-F238E27FC236}">
                  <a16:creationId xmlns:a16="http://schemas.microsoft.com/office/drawing/2014/main" id="{EE38F8BB-062C-FA41-A7B6-9019100F0DB3}"/>
                </a:ext>
              </a:extLst>
            </p:cNvPr>
            <p:cNvCxnSpPr/>
            <p:nvPr/>
          </p:nvCxnSpPr>
          <p:spPr>
            <a:xfrm>
              <a:off x="4648663" y="31058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14" name="Straight Connector 213">
              <a:extLst>
                <a:ext uri="{FF2B5EF4-FFF2-40B4-BE49-F238E27FC236}">
                  <a16:creationId xmlns:a16="http://schemas.microsoft.com/office/drawing/2014/main" id="{33710C30-033F-1C41-9FAE-24E42C9E4C49}"/>
                </a:ext>
              </a:extLst>
            </p:cNvPr>
            <p:cNvCxnSpPr/>
            <p:nvPr/>
          </p:nvCxnSpPr>
          <p:spPr>
            <a:xfrm>
              <a:off x="4648663" y="31434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15" name="Straight Connector 214">
              <a:extLst>
                <a:ext uri="{FF2B5EF4-FFF2-40B4-BE49-F238E27FC236}">
                  <a16:creationId xmlns:a16="http://schemas.microsoft.com/office/drawing/2014/main" id="{5068658D-E4BD-874C-B906-14EDEA2E33FD}"/>
                </a:ext>
              </a:extLst>
            </p:cNvPr>
            <p:cNvCxnSpPr/>
            <p:nvPr/>
          </p:nvCxnSpPr>
          <p:spPr>
            <a:xfrm>
              <a:off x="4624059" y="31809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16" name="Straight Connector 215">
              <a:extLst>
                <a:ext uri="{FF2B5EF4-FFF2-40B4-BE49-F238E27FC236}">
                  <a16:creationId xmlns:a16="http://schemas.microsoft.com/office/drawing/2014/main" id="{6327D0AC-43A4-0048-9A62-570A54D6CB43}"/>
                </a:ext>
              </a:extLst>
            </p:cNvPr>
            <p:cNvCxnSpPr/>
            <p:nvPr/>
          </p:nvCxnSpPr>
          <p:spPr>
            <a:xfrm>
              <a:off x="4648663" y="32185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17" name="Straight Connector 216">
              <a:extLst>
                <a:ext uri="{FF2B5EF4-FFF2-40B4-BE49-F238E27FC236}">
                  <a16:creationId xmlns:a16="http://schemas.microsoft.com/office/drawing/2014/main" id="{F61020E5-EDA4-6948-AC6D-DE425A64F81E}"/>
                </a:ext>
              </a:extLst>
            </p:cNvPr>
            <p:cNvCxnSpPr/>
            <p:nvPr/>
          </p:nvCxnSpPr>
          <p:spPr>
            <a:xfrm>
              <a:off x="4682565" y="32560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18" name="Straight Connector 217">
              <a:extLst>
                <a:ext uri="{FF2B5EF4-FFF2-40B4-BE49-F238E27FC236}">
                  <a16:creationId xmlns:a16="http://schemas.microsoft.com/office/drawing/2014/main" id="{B1E37BB3-457C-0947-81C0-2C2FFE5BE76B}"/>
                </a:ext>
              </a:extLst>
            </p:cNvPr>
            <p:cNvCxnSpPr/>
            <p:nvPr/>
          </p:nvCxnSpPr>
          <p:spPr>
            <a:xfrm>
              <a:off x="4725261" y="32935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19" name="Straight Connector 218">
              <a:extLst>
                <a:ext uri="{FF2B5EF4-FFF2-40B4-BE49-F238E27FC236}">
                  <a16:creationId xmlns:a16="http://schemas.microsoft.com/office/drawing/2014/main" id="{819169F4-2AE0-804A-9224-6E80E9BBA4EE}"/>
                </a:ext>
              </a:extLst>
            </p:cNvPr>
            <p:cNvCxnSpPr/>
            <p:nvPr/>
          </p:nvCxnSpPr>
          <p:spPr>
            <a:xfrm>
              <a:off x="4700657" y="33311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20" name="Straight Connector 219">
              <a:extLst>
                <a:ext uri="{FF2B5EF4-FFF2-40B4-BE49-F238E27FC236}">
                  <a16:creationId xmlns:a16="http://schemas.microsoft.com/office/drawing/2014/main" id="{7F2D9985-3E96-0847-AA27-A2C24E19F15C}"/>
                </a:ext>
              </a:extLst>
            </p:cNvPr>
            <p:cNvCxnSpPr/>
            <p:nvPr/>
          </p:nvCxnSpPr>
          <p:spPr>
            <a:xfrm>
              <a:off x="4625415" y="3368672"/>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grpSp>
        <p:nvGrpSpPr>
          <p:cNvPr id="10" name="Group 9">
            <a:extLst>
              <a:ext uri="{FF2B5EF4-FFF2-40B4-BE49-F238E27FC236}">
                <a16:creationId xmlns:a16="http://schemas.microsoft.com/office/drawing/2014/main" id="{BB6DA945-04A5-374C-8228-F6A9C03ED0F9}"/>
              </a:ext>
            </a:extLst>
          </p:cNvPr>
          <p:cNvGrpSpPr/>
          <p:nvPr/>
        </p:nvGrpSpPr>
        <p:grpSpPr>
          <a:xfrm>
            <a:off x="19022280" y="2953884"/>
            <a:ext cx="986753" cy="1148276"/>
            <a:chOff x="4569621" y="2674402"/>
            <a:chExt cx="559254" cy="745069"/>
          </a:xfrm>
        </p:grpSpPr>
        <p:sp>
          <p:nvSpPr>
            <p:cNvPr id="183" name="Folded Corner 182">
              <a:extLst>
                <a:ext uri="{FF2B5EF4-FFF2-40B4-BE49-F238E27FC236}">
                  <a16:creationId xmlns:a16="http://schemas.microsoft.com/office/drawing/2014/main" id="{0D487C03-823F-1F49-9036-1BA3F40846F1}"/>
                </a:ext>
              </a:extLst>
            </p:cNvPr>
            <p:cNvSpPr/>
            <p:nvPr/>
          </p:nvSpPr>
          <p:spPr>
            <a:xfrm>
              <a:off x="4569621" y="2674402"/>
              <a:ext cx="559254" cy="745069"/>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184" name="Straight Connector 183">
              <a:extLst>
                <a:ext uri="{FF2B5EF4-FFF2-40B4-BE49-F238E27FC236}">
                  <a16:creationId xmlns:a16="http://schemas.microsoft.com/office/drawing/2014/main" id="{D3908A9E-8BE4-2740-AF44-C94657EA29FF}"/>
                </a:ext>
              </a:extLst>
            </p:cNvPr>
            <p:cNvCxnSpPr/>
            <p:nvPr/>
          </p:nvCxnSpPr>
          <p:spPr>
            <a:xfrm>
              <a:off x="4623596" y="27304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85" name="Straight Connector 184">
              <a:extLst>
                <a:ext uri="{FF2B5EF4-FFF2-40B4-BE49-F238E27FC236}">
                  <a16:creationId xmlns:a16="http://schemas.microsoft.com/office/drawing/2014/main" id="{4B8BD536-1C59-4043-9F55-B66A05A10E30}"/>
                </a:ext>
              </a:extLst>
            </p:cNvPr>
            <p:cNvCxnSpPr/>
            <p:nvPr/>
          </p:nvCxnSpPr>
          <p:spPr>
            <a:xfrm>
              <a:off x="4646844" y="27680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86" name="Straight Connector 185">
              <a:extLst>
                <a:ext uri="{FF2B5EF4-FFF2-40B4-BE49-F238E27FC236}">
                  <a16:creationId xmlns:a16="http://schemas.microsoft.com/office/drawing/2014/main" id="{6F300801-4175-9F4F-BCD3-83519627E4CC}"/>
                </a:ext>
              </a:extLst>
            </p:cNvPr>
            <p:cNvCxnSpPr/>
            <p:nvPr/>
          </p:nvCxnSpPr>
          <p:spPr>
            <a:xfrm>
              <a:off x="4646844" y="28055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87" name="Straight Connector 186">
              <a:extLst>
                <a:ext uri="{FF2B5EF4-FFF2-40B4-BE49-F238E27FC236}">
                  <a16:creationId xmlns:a16="http://schemas.microsoft.com/office/drawing/2014/main" id="{1C09C622-FAE0-2040-8402-ED740CC66D00}"/>
                </a:ext>
              </a:extLst>
            </p:cNvPr>
            <p:cNvCxnSpPr/>
            <p:nvPr/>
          </p:nvCxnSpPr>
          <p:spPr>
            <a:xfrm>
              <a:off x="4622240" y="28431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88" name="Straight Connector 187">
              <a:extLst>
                <a:ext uri="{FF2B5EF4-FFF2-40B4-BE49-F238E27FC236}">
                  <a16:creationId xmlns:a16="http://schemas.microsoft.com/office/drawing/2014/main" id="{C127E8EE-36E4-5146-BFBC-01F8E5687E2E}"/>
                </a:ext>
              </a:extLst>
            </p:cNvPr>
            <p:cNvCxnSpPr/>
            <p:nvPr/>
          </p:nvCxnSpPr>
          <p:spPr>
            <a:xfrm>
              <a:off x="4646844" y="28806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89" name="Straight Connector 188">
              <a:extLst>
                <a:ext uri="{FF2B5EF4-FFF2-40B4-BE49-F238E27FC236}">
                  <a16:creationId xmlns:a16="http://schemas.microsoft.com/office/drawing/2014/main" id="{4DEC3B26-092D-6A4E-A8D7-24FC04E75BF0}"/>
                </a:ext>
              </a:extLst>
            </p:cNvPr>
            <p:cNvCxnSpPr/>
            <p:nvPr/>
          </p:nvCxnSpPr>
          <p:spPr>
            <a:xfrm>
              <a:off x="4680746" y="29181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90" name="Straight Connector 189">
              <a:extLst>
                <a:ext uri="{FF2B5EF4-FFF2-40B4-BE49-F238E27FC236}">
                  <a16:creationId xmlns:a16="http://schemas.microsoft.com/office/drawing/2014/main" id="{AD5E6A94-F61D-3645-9AC6-3C25C753BFE5}"/>
                </a:ext>
              </a:extLst>
            </p:cNvPr>
            <p:cNvCxnSpPr/>
            <p:nvPr/>
          </p:nvCxnSpPr>
          <p:spPr>
            <a:xfrm>
              <a:off x="4723442" y="29557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91" name="Straight Connector 190">
              <a:extLst>
                <a:ext uri="{FF2B5EF4-FFF2-40B4-BE49-F238E27FC236}">
                  <a16:creationId xmlns:a16="http://schemas.microsoft.com/office/drawing/2014/main" id="{B8FD7068-654D-1540-886E-3DB3C8D8497C}"/>
                </a:ext>
              </a:extLst>
            </p:cNvPr>
            <p:cNvCxnSpPr/>
            <p:nvPr/>
          </p:nvCxnSpPr>
          <p:spPr>
            <a:xfrm>
              <a:off x="4698838" y="29932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92" name="Straight Connector 191">
              <a:extLst>
                <a:ext uri="{FF2B5EF4-FFF2-40B4-BE49-F238E27FC236}">
                  <a16:creationId xmlns:a16="http://schemas.microsoft.com/office/drawing/2014/main" id="{8999E17A-A32B-7B4D-B0CB-2B9ECA6265CE}"/>
                </a:ext>
              </a:extLst>
            </p:cNvPr>
            <p:cNvCxnSpPr/>
            <p:nvPr/>
          </p:nvCxnSpPr>
          <p:spPr>
            <a:xfrm>
              <a:off x="4623596" y="30308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93" name="Straight Connector 192">
              <a:extLst>
                <a:ext uri="{FF2B5EF4-FFF2-40B4-BE49-F238E27FC236}">
                  <a16:creationId xmlns:a16="http://schemas.microsoft.com/office/drawing/2014/main" id="{C4E654B4-AF92-1447-A6D1-DEFA5E96F173}"/>
                </a:ext>
              </a:extLst>
            </p:cNvPr>
            <p:cNvCxnSpPr>
              <a:cxnSpLocks/>
            </p:cNvCxnSpPr>
            <p:nvPr/>
          </p:nvCxnSpPr>
          <p:spPr>
            <a:xfrm>
              <a:off x="4625415" y="30683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94" name="Straight Connector 193">
              <a:extLst>
                <a:ext uri="{FF2B5EF4-FFF2-40B4-BE49-F238E27FC236}">
                  <a16:creationId xmlns:a16="http://schemas.microsoft.com/office/drawing/2014/main" id="{C658F0A8-E437-6A47-9DD8-BC778EDFA6D2}"/>
                </a:ext>
              </a:extLst>
            </p:cNvPr>
            <p:cNvCxnSpPr/>
            <p:nvPr/>
          </p:nvCxnSpPr>
          <p:spPr>
            <a:xfrm>
              <a:off x="4648663" y="31058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95" name="Straight Connector 194">
              <a:extLst>
                <a:ext uri="{FF2B5EF4-FFF2-40B4-BE49-F238E27FC236}">
                  <a16:creationId xmlns:a16="http://schemas.microsoft.com/office/drawing/2014/main" id="{C0470B17-89D3-AE49-B61E-8B8651C53161}"/>
                </a:ext>
              </a:extLst>
            </p:cNvPr>
            <p:cNvCxnSpPr/>
            <p:nvPr/>
          </p:nvCxnSpPr>
          <p:spPr>
            <a:xfrm>
              <a:off x="4648663" y="31434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96" name="Straight Connector 195">
              <a:extLst>
                <a:ext uri="{FF2B5EF4-FFF2-40B4-BE49-F238E27FC236}">
                  <a16:creationId xmlns:a16="http://schemas.microsoft.com/office/drawing/2014/main" id="{73C8AC26-0639-1A4C-AD7E-0B1A4028204D}"/>
                </a:ext>
              </a:extLst>
            </p:cNvPr>
            <p:cNvCxnSpPr/>
            <p:nvPr/>
          </p:nvCxnSpPr>
          <p:spPr>
            <a:xfrm>
              <a:off x="4624059" y="31809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97" name="Straight Connector 196">
              <a:extLst>
                <a:ext uri="{FF2B5EF4-FFF2-40B4-BE49-F238E27FC236}">
                  <a16:creationId xmlns:a16="http://schemas.microsoft.com/office/drawing/2014/main" id="{EF7FC37C-4D28-6F43-8B66-153867C26BB3}"/>
                </a:ext>
              </a:extLst>
            </p:cNvPr>
            <p:cNvCxnSpPr/>
            <p:nvPr/>
          </p:nvCxnSpPr>
          <p:spPr>
            <a:xfrm>
              <a:off x="4648663" y="32185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98" name="Straight Connector 197">
              <a:extLst>
                <a:ext uri="{FF2B5EF4-FFF2-40B4-BE49-F238E27FC236}">
                  <a16:creationId xmlns:a16="http://schemas.microsoft.com/office/drawing/2014/main" id="{F45EE76B-7ADB-FF46-90DE-254941BB3324}"/>
                </a:ext>
              </a:extLst>
            </p:cNvPr>
            <p:cNvCxnSpPr/>
            <p:nvPr/>
          </p:nvCxnSpPr>
          <p:spPr>
            <a:xfrm>
              <a:off x="4682565" y="32560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99" name="Straight Connector 198">
              <a:extLst>
                <a:ext uri="{FF2B5EF4-FFF2-40B4-BE49-F238E27FC236}">
                  <a16:creationId xmlns:a16="http://schemas.microsoft.com/office/drawing/2014/main" id="{7C431F85-FB27-1345-B009-7F581AAADE35}"/>
                </a:ext>
              </a:extLst>
            </p:cNvPr>
            <p:cNvCxnSpPr/>
            <p:nvPr/>
          </p:nvCxnSpPr>
          <p:spPr>
            <a:xfrm>
              <a:off x="4725261" y="32935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00" name="Straight Connector 199">
              <a:extLst>
                <a:ext uri="{FF2B5EF4-FFF2-40B4-BE49-F238E27FC236}">
                  <a16:creationId xmlns:a16="http://schemas.microsoft.com/office/drawing/2014/main" id="{AE3C6982-0FD9-864C-AE41-FC11396331A6}"/>
                </a:ext>
              </a:extLst>
            </p:cNvPr>
            <p:cNvCxnSpPr/>
            <p:nvPr/>
          </p:nvCxnSpPr>
          <p:spPr>
            <a:xfrm>
              <a:off x="4700657" y="33311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201" name="Straight Connector 200">
              <a:extLst>
                <a:ext uri="{FF2B5EF4-FFF2-40B4-BE49-F238E27FC236}">
                  <a16:creationId xmlns:a16="http://schemas.microsoft.com/office/drawing/2014/main" id="{C4D82C03-91A3-4D42-A927-6677DC5B95FB}"/>
                </a:ext>
              </a:extLst>
            </p:cNvPr>
            <p:cNvCxnSpPr/>
            <p:nvPr/>
          </p:nvCxnSpPr>
          <p:spPr>
            <a:xfrm>
              <a:off x="4625415" y="3368672"/>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sp>
        <p:nvSpPr>
          <p:cNvPr id="11" name="TextBox 10">
            <a:extLst>
              <a:ext uri="{FF2B5EF4-FFF2-40B4-BE49-F238E27FC236}">
                <a16:creationId xmlns:a16="http://schemas.microsoft.com/office/drawing/2014/main" id="{F6FAD09A-B4FA-3F4D-9B24-54242DC25597}"/>
              </a:ext>
            </a:extLst>
          </p:cNvPr>
          <p:cNvSpPr txBox="1"/>
          <p:nvPr/>
        </p:nvSpPr>
        <p:spPr>
          <a:xfrm>
            <a:off x="18375267" y="4670109"/>
            <a:ext cx="2530705" cy="1077218"/>
          </a:xfrm>
          <a:prstGeom prst="rect">
            <a:avLst/>
          </a:prstGeom>
          <a:noFill/>
        </p:spPr>
        <p:txBody>
          <a:bodyPr wrap="square" rtlCol="0">
            <a:spAutoFit/>
          </a:bodyPr>
          <a:lstStyle/>
          <a:p>
            <a:r>
              <a:rPr lang="en-US" sz="3200" dirty="0">
                <a:latin typeface="+mn-lt"/>
              </a:rPr>
              <a:t>XML collection</a:t>
            </a:r>
          </a:p>
        </p:txBody>
      </p:sp>
      <p:grpSp>
        <p:nvGrpSpPr>
          <p:cNvPr id="12" name="Group 11">
            <a:extLst>
              <a:ext uri="{FF2B5EF4-FFF2-40B4-BE49-F238E27FC236}">
                <a16:creationId xmlns:a16="http://schemas.microsoft.com/office/drawing/2014/main" id="{1D5D60CA-4CF4-FC4D-A97F-4D129B5E5C56}"/>
              </a:ext>
            </a:extLst>
          </p:cNvPr>
          <p:cNvGrpSpPr/>
          <p:nvPr/>
        </p:nvGrpSpPr>
        <p:grpSpPr>
          <a:xfrm>
            <a:off x="21223649" y="3114220"/>
            <a:ext cx="2664080" cy="1936640"/>
            <a:chOff x="45984759" y="4208522"/>
            <a:chExt cx="2043196" cy="1736554"/>
          </a:xfrm>
        </p:grpSpPr>
        <p:pic>
          <p:nvPicPr>
            <p:cNvPr id="181" name="Picture 180">
              <a:extLst>
                <a:ext uri="{FF2B5EF4-FFF2-40B4-BE49-F238E27FC236}">
                  <a16:creationId xmlns:a16="http://schemas.microsoft.com/office/drawing/2014/main" id="{84F8D788-7146-FA42-8058-0D847BBCCE60}"/>
                </a:ext>
              </a:extLst>
            </p:cNvPr>
            <p:cNvPicPr>
              <a:picLocks noChangeAspect="1"/>
            </p:cNvPicPr>
            <p:nvPr/>
          </p:nvPicPr>
          <p:blipFill>
            <a:blip r:embed="rId4"/>
            <a:stretch>
              <a:fillRect/>
            </a:stretch>
          </p:blipFill>
          <p:spPr>
            <a:xfrm>
              <a:off x="45984759" y="4208522"/>
              <a:ext cx="1533557" cy="1533557"/>
            </a:xfrm>
            <a:prstGeom prst="rect">
              <a:avLst/>
            </a:prstGeom>
          </p:spPr>
        </p:pic>
        <p:pic>
          <p:nvPicPr>
            <p:cNvPr id="182" name="Picture 181">
              <a:extLst>
                <a:ext uri="{FF2B5EF4-FFF2-40B4-BE49-F238E27FC236}">
                  <a16:creationId xmlns:a16="http://schemas.microsoft.com/office/drawing/2014/main" id="{FD2DBAED-EB85-9F4D-AF99-9E4A3B90B4EC}"/>
                </a:ext>
              </a:extLst>
            </p:cNvPr>
            <p:cNvPicPr>
              <a:picLocks noChangeAspect="1"/>
            </p:cNvPicPr>
            <p:nvPr/>
          </p:nvPicPr>
          <p:blipFill>
            <a:blip r:embed="rId4"/>
            <a:stretch>
              <a:fillRect/>
            </a:stretch>
          </p:blipFill>
          <p:spPr>
            <a:xfrm>
              <a:off x="46494398" y="4411519"/>
              <a:ext cx="1533557" cy="1533557"/>
            </a:xfrm>
            <a:prstGeom prst="rect">
              <a:avLst/>
            </a:prstGeom>
          </p:spPr>
        </p:pic>
      </p:grpSp>
      <p:pic>
        <p:nvPicPr>
          <p:cNvPr id="13" name="Picture 12">
            <a:extLst>
              <a:ext uri="{FF2B5EF4-FFF2-40B4-BE49-F238E27FC236}">
                <a16:creationId xmlns:a16="http://schemas.microsoft.com/office/drawing/2014/main" id="{8D336F18-8FA2-A447-A312-202C0ED06C63}"/>
              </a:ext>
            </a:extLst>
          </p:cNvPr>
          <p:cNvPicPr>
            <a:picLocks noChangeAspect="1"/>
          </p:cNvPicPr>
          <p:nvPr/>
        </p:nvPicPr>
        <p:blipFill>
          <a:blip r:embed="rId5"/>
          <a:stretch>
            <a:fillRect/>
          </a:stretch>
        </p:blipFill>
        <p:spPr>
          <a:xfrm>
            <a:off x="15582145" y="4578031"/>
            <a:ext cx="1582071" cy="1230465"/>
          </a:xfrm>
          <a:prstGeom prst="rect">
            <a:avLst/>
          </a:prstGeom>
        </p:spPr>
      </p:pic>
      <p:grpSp>
        <p:nvGrpSpPr>
          <p:cNvPr id="14" name="Group 13">
            <a:extLst>
              <a:ext uri="{FF2B5EF4-FFF2-40B4-BE49-F238E27FC236}">
                <a16:creationId xmlns:a16="http://schemas.microsoft.com/office/drawing/2014/main" id="{5B552D96-C691-224E-BD05-BAA7AFC8161A}"/>
              </a:ext>
            </a:extLst>
          </p:cNvPr>
          <p:cNvGrpSpPr/>
          <p:nvPr/>
        </p:nvGrpSpPr>
        <p:grpSpPr>
          <a:xfrm>
            <a:off x="11502112" y="10387366"/>
            <a:ext cx="1765246" cy="1602339"/>
            <a:chOff x="47466285" y="8265304"/>
            <a:chExt cx="1511632" cy="1436792"/>
          </a:xfrm>
        </p:grpSpPr>
        <p:grpSp>
          <p:nvGrpSpPr>
            <p:cNvPr id="141" name="Group 140">
              <a:extLst>
                <a:ext uri="{FF2B5EF4-FFF2-40B4-BE49-F238E27FC236}">
                  <a16:creationId xmlns:a16="http://schemas.microsoft.com/office/drawing/2014/main" id="{EBB44A53-B49F-4940-9E7F-D3D6BF2A3CE8}"/>
                </a:ext>
              </a:extLst>
            </p:cNvPr>
            <p:cNvGrpSpPr/>
            <p:nvPr/>
          </p:nvGrpSpPr>
          <p:grpSpPr>
            <a:xfrm>
              <a:off x="47466285" y="8265304"/>
              <a:ext cx="1003274" cy="1278118"/>
              <a:chOff x="43972597" y="9625623"/>
              <a:chExt cx="1161128" cy="1594030"/>
            </a:xfrm>
          </p:grpSpPr>
          <p:sp>
            <p:nvSpPr>
              <p:cNvPr id="162" name="Folded Corner 161">
                <a:extLst>
                  <a:ext uri="{FF2B5EF4-FFF2-40B4-BE49-F238E27FC236}">
                    <a16:creationId xmlns:a16="http://schemas.microsoft.com/office/drawing/2014/main" id="{A3F86445-D3FC-344C-9A41-B9B3C7DC0887}"/>
                  </a:ext>
                </a:extLst>
              </p:cNvPr>
              <p:cNvSpPr/>
              <p:nvPr/>
            </p:nvSpPr>
            <p:spPr>
              <a:xfrm>
                <a:off x="43972597" y="9625623"/>
                <a:ext cx="1161128" cy="1594030"/>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163" name="Straight Connector 162">
                <a:extLst>
                  <a:ext uri="{FF2B5EF4-FFF2-40B4-BE49-F238E27FC236}">
                    <a16:creationId xmlns:a16="http://schemas.microsoft.com/office/drawing/2014/main" id="{5FF71A9B-8BCD-A64B-BE6E-8E6B8C30A5AE}"/>
                  </a:ext>
                </a:extLst>
              </p:cNvPr>
              <p:cNvCxnSpPr/>
              <p:nvPr/>
            </p:nvCxnSpPr>
            <p:spPr>
              <a:xfrm>
                <a:off x="44108205" y="974563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64" name="Straight Connector 163">
                <a:extLst>
                  <a:ext uri="{FF2B5EF4-FFF2-40B4-BE49-F238E27FC236}">
                    <a16:creationId xmlns:a16="http://schemas.microsoft.com/office/drawing/2014/main" id="{0A15BEAC-A1CF-2446-8D77-012EE57A1C47}"/>
                  </a:ext>
                </a:extLst>
              </p:cNvPr>
              <p:cNvCxnSpPr/>
              <p:nvPr/>
            </p:nvCxnSpPr>
            <p:spPr>
              <a:xfrm>
                <a:off x="44111593" y="982594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65" name="Straight Connector 164">
                <a:extLst>
                  <a:ext uri="{FF2B5EF4-FFF2-40B4-BE49-F238E27FC236}">
                    <a16:creationId xmlns:a16="http://schemas.microsoft.com/office/drawing/2014/main" id="{13FD7A3A-F483-4947-9028-C9CC2E97BFA9}"/>
                  </a:ext>
                </a:extLst>
              </p:cNvPr>
              <p:cNvCxnSpPr/>
              <p:nvPr/>
            </p:nvCxnSpPr>
            <p:spPr>
              <a:xfrm>
                <a:off x="44111593" y="990626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66" name="Straight Connector 165">
                <a:extLst>
                  <a:ext uri="{FF2B5EF4-FFF2-40B4-BE49-F238E27FC236}">
                    <a16:creationId xmlns:a16="http://schemas.microsoft.com/office/drawing/2014/main" id="{4990CAA2-1BF5-2D47-98D7-44D73FA0A6A2}"/>
                  </a:ext>
                </a:extLst>
              </p:cNvPr>
              <p:cNvCxnSpPr/>
              <p:nvPr/>
            </p:nvCxnSpPr>
            <p:spPr>
              <a:xfrm>
                <a:off x="44110999" y="998657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67" name="Straight Connector 166">
                <a:extLst>
                  <a:ext uri="{FF2B5EF4-FFF2-40B4-BE49-F238E27FC236}">
                    <a16:creationId xmlns:a16="http://schemas.microsoft.com/office/drawing/2014/main" id="{697E0C89-A6AD-8443-93E6-5E48A7A75670}"/>
                  </a:ext>
                </a:extLst>
              </p:cNvPr>
              <p:cNvCxnSpPr/>
              <p:nvPr/>
            </p:nvCxnSpPr>
            <p:spPr>
              <a:xfrm>
                <a:off x="44111593" y="1006689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68" name="Straight Connector 167">
                <a:extLst>
                  <a:ext uri="{FF2B5EF4-FFF2-40B4-BE49-F238E27FC236}">
                    <a16:creationId xmlns:a16="http://schemas.microsoft.com/office/drawing/2014/main" id="{CF5B5148-5AB8-AB47-A69B-9BF472AAC393}"/>
                  </a:ext>
                </a:extLst>
              </p:cNvPr>
              <p:cNvCxnSpPr/>
              <p:nvPr/>
            </p:nvCxnSpPr>
            <p:spPr>
              <a:xfrm>
                <a:off x="44109056" y="1014720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69" name="Straight Connector 168">
                <a:extLst>
                  <a:ext uri="{FF2B5EF4-FFF2-40B4-BE49-F238E27FC236}">
                    <a16:creationId xmlns:a16="http://schemas.microsoft.com/office/drawing/2014/main" id="{4C344281-2FB1-AC4B-8A0B-5C792881B8CB}"/>
                  </a:ext>
                </a:extLst>
              </p:cNvPr>
              <p:cNvCxnSpPr/>
              <p:nvPr/>
            </p:nvCxnSpPr>
            <p:spPr>
              <a:xfrm>
                <a:off x="44107943" y="1022752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70" name="Straight Connector 169">
                <a:extLst>
                  <a:ext uri="{FF2B5EF4-FFF2-40B4-BE49-F238E27FC236}">
                    <a16:creationId xmlns:a16="http://schemas.microsoft.com/office/drawing/2014/main" id="{25932A8C-DA07-5F41-BAF6-818F0BA163B0}"/>
                  </a:ext>
                </a:extLst>
              </p:cNvPr>
              <p:cNvCxnSpPr/>
              <p:nvPr/>
            </p:nvCxnSpPr>
            <p:spPr>
              <a:xfrm>
                <a:off x="44107347" y="1031344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71" name="Straight Connector 170">
                <a:extLst>
                  <a:ext uri="{FF2B5EF4-FFF2-40B4-BE49-F238E27FC236}">
                    <a16:creationId xmlns:a16="http://schemas.microsoft.com/office/drawing/2014/main" id="{203151CE-8990-9A4B-B572-77558884322A}"/>
                  </a:ext>
                </a:extLst>
              </p:cNvPr>
              <p:cNvCxnSpPr/>
              <p:nvPr/>
            </p:nvCxnSpPr>
            <p:spPr>
              <a:xfrm>
                <a:off x="44108205" y="10388151"/>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72" name="Straight Connector 171">
                <a:extLst>
                  <a:ext uri="{FF2B5EF4-FFF2-40B4-BE49-F238E27FC236}">
                    <a16:creationId xmlns:a16="http://schemas.microsoft.com/office/drawing/2014/main" id="{ED65B313-14AA-174F-9B56-4573C487C0CD}"/>
                  </a:ext>
                </a:extLst>
              </p:cNvPr>
              <p:cNvCxnSpPr/>
              <p:nvPr/>
            </p:nvCxnSpPr>
            <p:spPr>
              <a:xfrm>
                <a:off x="44111981" y="1046846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73" name="Straight Connector 172">
                <a:extLst>
                  <a:ext uri="{FF2B5EF4-FFF2-40B4-BE49-F238E27FC236}">
                    <a16:creationId xmlns:a16="http://schemas.microsoft.com/office/drawing/2014/main" id="{8908331F-2B63-754A-9762-3E8B0404A1D1}"/>
                  </a:ext>
                </a:extLst>
              </p:cNvPr>
              <p:cNvCxnSpPr/>
              <p:nvPr/>
            </p:nvCxnSpPr>
            <p:spPr>
              <a:xfrm>
                <a:off x="44109760" y="1054878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74" name="Straight Connector 173">
                <a:extLst>
                  <a:ext uri="{FF2B5EF4-FFF2-40B4-BE49-F238E27FC236}">
                    <a16:creationId xmlns:a16="http://schemas.microsoft.com/office/drawing/2014/main" id="{4DB912F0-C86C-FE4D-8DE2-98A31569C081}"/>
                  </a:ext>
                </a:extLst>
              </p:cNvPr>
              <p:cNvCxnSpPr/>
              <p:nvPr/>
            </p:nvCxnSpPr>
            <p:spPr>
              <a:xfrm>
                <a:off x="44109762" y="1062909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75" name="Straight Connector 174">
                <a:extLst>
                  <a:ext uri="{FF2B5EF4-FFF2-40B4-BE49-F238E27FC236}">
                    <a16:creationId xmlns:a16="http://schemas.microsoft.com/office/drawing/2014/main" id="{B537199C-6539-2344-9E40-B110BF1F5D09}"/>
                  </a:ext>
                </a:extLst>
              </p:cNvPr>
              <p:cNvCxnSpPr/>
              <p:nvPr/>
            </p:nvCxnSpPr>
            <p:spPr>
              <a:xfrm>
                <a:off x="44109166" y="1070941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76" name="Straight Connector 175">
                <a:extLst>
                  <a:ext uri="{FF2B5EF4-FFF2-40B4-BE49-F238E27FC236}">
                    <a16:creationId xmlns:a16="http://schemas.microsoft.com/office/drawing/2014/main" id="{E0A619FC-ACAE-514B-8470-4E2F8202CE09}"/>
                  </a:ext>
                </a:extLst>
              </p:cNvPr>
              <p:cNvCxnSpPr/>
              <p:nvPr/>
            </p:nvCxnSpPr>
            <p:spPr>
              <a:xfrm>
                <a:off x="44109762" y="1078972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77" name="Straight Connector 176">
                <a:extLst>
                  <a:ext uri="{FF2B5EF4-FFF2-40B4-BE49-F238E27FC236}">
                    <a16:creationId xmlns:a16="http://schemas.microsoft.com/office/drawing/2014/main" id="{58A33419-1A63-EA40-B11B-A141AC2BB67F}"/>
                  </a:ext>
                </a:extLst>
              </p:cNvPr>
              <p:cNvCxnSpPr/>
              <p:nvPr/>
            </p:nvCxnSpPr>
            <p:spPr>
              <a:xfrm>
                <a:off x="44107221" y="1087003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78" name="Straight Connector 177">
                <a:extLst>
                  <a:ext uri="{FF2B5EF4-FFF2-40B4-BE49-F238E27FC236}">
                    <a16:creationId xmlns:a16="http://schemas.microsoft.com/office/drawing/2014/main" id="{53BF4D3B-40D9-FC4F-A098-E8826FC995E6}"/>
                  </a:ext>
                </a:extLst>
              </p:cNvPr>
              <p:cNvCxnSpPr/>
              <p:nvPr/>
            </p:nvCxnSpPr>
            <p:spPr>
              <a:xfrm>
                <a:off x="44111720" y="1095035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79" name="Straight Connector 178">
                <a:extLst>
                  <a:ext uri="{FF2B5EF4-FFF2-40B4-BE49-F238E27FC236}">
                    <a16:creationId xmlns:a16="http://schemas.microsoft.com/office/drawing/2014/main" id="{80EE06D9-7083-5646-AA1A-50E0ACF35BE3}"/>
                  </a:ext>
                </a:extLst>
              </p:cNvPr>
              <p:cNvCxnSpPr/>
              <p:nvPr/>
            </p:nvCxnSpPr>
            <p:spPr>
              <a:xfrm>
                <a:off x="44111122" y="1103066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80" name="Straight Connector 179">
                <a:extLst>
                  <a:ext uri="{FF2B5EF4-FFF2-40B4-BE49-F238E27FC236}">
                    <a16:creationId xmlns:a16="http://schemas.microsoft.com/office/drawing/2014/main" id="{770E36E3-F97A-184A-B3C5-7EF64F455FFC}"/>
                  </a:ext>
                </a:extLst>
              </p:cNvPr>
              <p:cNvCxnSpPr/>
              <p:nvPr/>
            </p:nvCxnSpPr>
            <p:spPr>
              <a:xfrm>
                <a:off x="44111981" y="1111097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grpSp>
          <p:nvGrpSpPr>
            <p:cNvPr id="142" name="Group 141">
              <a:extLst>
                <a:ext uri="{FF2B5EF4-FFF2-40B4-BE49-F238E27FC236}">
                  <a16:creationId xmlns:a16="http://schemas.microsoft.com/office/drawing/2014/main" id="{0A1E1717-5A4D-BA44-ABBB-DE945DDEC7CA}"/>
                </a:ext>
              </a:extLst>
            </p:cNvPr>
            <p:cNvGrpSpPr/>
            <p:nvPr/>
          </p:nvGrpSpPr>
          <p:grpSpPr>
            <a:xfrm>
              <a:off x="47974643" y="8423978"/>
              <a:ext cx="1003274" cy="1278118"/>
              <a:chOff x="44029801" y="9625623"/>
              <a:chExt cx="1161128" cy="1594030"/>
            </a:xfrm>
          </p:grpSpPr>
          <p:sp>
            <p:nvSpPr>
              <p:cNvPr id="143" name="Folded Corner 142">
                <a:extLst>
                  <a:ext uri="{FF2B5EF4-FFF2-40B4-BE49-F238E27FC236}">
                    <a16:creationId xmlns:a16="http://schemas.microsoft.com/office/drawing/2014/main" id="{94338A1D-0D6B-EA46-9D28-C1123A3A0184}"/>
                  </a:ext>
                </a:extLst>
              </p:cNvPr>
              <p:cNvSpPr/>
              <p:nvPr/>
            </p:nvSpPr>
            <p:spPr>
              <a:xfrm>
                <a:off x="44029801" y="9625623"/>
                <a:ext cx="1161128" cy="1594030"/>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144" name="Straight Connector 143">
                <a:extLst>
                  <a:ext uri="{FF2B5EF4-FFF2-40B4-BE49-F238E27FC236}">
                    <a16:creationId xmlns:a16="http://schemas.microsoft.com/office/drawing/2014/main" id="{8F1E569E-D1D7-7643-B955-4F4DD6C7C30A}"/>
                  </a:ext>
                </a:extLst>
              </p:cNvPr>
              <p:cNvCxnSpPr/>
              <p:nvPr/>
            </p:nvCxnSpPr>
            <p:spPr>
              <a:xfrm>
                <a:off x="44108205" y="974563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45" name="Straight Connector 144">
                <a:extLst>
                  <a:ext uri="{FF2B5EF4-FFF2-40B4-BE49-F238E27FC236}">
                    <a16:creationId xmlns:a16="http://schemas.microsoft.com/office/drawing/2014/main" id="{44EC8819-926B-0A46-87CE-064537C071FA}"/>
                  </a:ext>
                </a:extLst>
              </p:cNvPr>
              <p:cNvCxnSpPr/>
              <p:nvPr/>
            </p:nvCxnSpPr>
            <p:spPr>
              <a:xfrm>
                <a:off x="44111593" y="982594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46" name="Straight Connector 145">
                <a:extLst>
                  <a:ext uri="{FF2B5EF4-FFF2-40B4-BE49-F238E27FC236}">
                    <a16:creationId xmlns:a16="http://schemas.microsoft.com/office/drawing/2014/main" id="{44D00E19-01C2-6B40-B952-11A7DD9A2021}"/>
                  </a:ext>
                </a:extLst>
              </p:cNvPr>
              <p:cNvCxnSpPr/>
              <p:nvPr/>
            </p:nvCxnSpPr>
            <p:spPr>
              <a:xfrm>
                <a:off x="44111593" y="990626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47" name="Straight Connector 146">
                <a:extLst>
                  <a:ext uri="{FF2B5EF4-FFF2-40B4-BE49-F238E27FC236}">
                    <a16:creationId xmlns:a16="http://schemas.microsoft.com/office/drawing/2014/main" id="{05731709-271C-2F49-B80A-0931A72BD962}"/>
                  </a:ext>
                </a:extLst>
              </p:cNvPr>
              <p:cNvCxnSpPr/>
              <p:nvPr/>
            </p:nvCxnSpPr>
            <p:spPr>
              <a:xfrm>
                <a:off x="44110999" y="998657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48" name="Straight Connector 147">
                <a:extLst>
                  <a:ext uri="{FF2B5EF4-FFF2-40B4-BE49-F238E27FC236}">
                    <a16:creationId xmlns:a16="http://schemas.microsoft.com/office/drawing/2014/main" id="{6196115F-DB93-904C-BDBD-50BB87D593B9}"/>
                  </a:ext>
                </a:extLst>
              </p:cNvPr>
              <p:cNvCxnSpPr/>
              <p:nvPr/>
            </p:nvCxnSpPr>
            <p:spPr>
              <a:xfrm>
                <a:off x="44111593" y="1006689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49" name="Straight Connector 148">
                <a:extLst>
                  <a:ext uri="{FF2B5EF4-FFF2-40B4-BE49-F238E27FC236}">
                    <a16:creationId xmlns:a16="http://schemas.microsoft.com/office/drawing/2014/main" id="{9684214A-CD57-8245-8BBC-D21D504BAA58}"/>
                  </a:ext>
                </a:extLst>
              </p:cNvPr>
              <p:cNvCxnSpPr/>
              <p:nvPr/>
            </p:nvCxnSpPr>
            <p:spPr>
              <a:xfrm>
                <a:off x="44109056" y="1014720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50" name="Straight Connector 149">
                <a:extLst>
                  <a:ext uri="{FF2B5EF4-FFF2-40B4-BE49-F238E27FC236}">
                    <a16:creationId xmlns:a16="http://schemas.microsoft.com/office/drawing/2014/main" id="{B2C0A214-311C-5A4A-8FD7-DC545CAC094D}"/>
                  </a:ext>
                </a:extLst>
              </p:cNvPr>
              <p:cNvCxnSpPr/>
              <p:nvPr/>
            </p:nvCxnSpPr>
            <p:spPr>
              <a:xfrm>
                <a:off x="44107943" y="1022752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51" name="Straight Connector 150">
                <a:extLst>
                  <a:ext uri="{FF2B5EF4-FFF2-40B4-BE49-F238E27FC236}">
                    <a16:creationId xmlns:a16="http://schemas.microsoft.com/office/drawing/2014/main" id="{5B060F4A-C111-B949-BD01-E491E3FF8520}"/>
                  </a:ext>
                </a:extLst>
              </p:cNvPr>
              <p:cNvCxnSpPr/>
              <p:nvPr/>
            </p:nvCxnSpPr>
            <p:spPr>
              <a:xfrm>
                <a:off x="44107347" y="1031344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52" name="Straight Connector 151">
                <a:extLst>
                  <a:ext uri="{FF2B5EF4-FFF2-40B4-BE49-F238E27FC236}">
                    <a16:creationId xmlns:a16="http://schemas.microsoft.com/office/drawing/2014/main" id="{6C3C0204-897D-0547-ABE9-936C73D889C4}"/>
                  </a:ext>
                </a:extLst>
              </p:cNvPr>
              <p:cNvCxnSpPr/>
              <p:nvPr/>
            </p:nvCxnSpPr>
            <p:spPr>
              <a:xfrm>
                <a:off x="44108205" y="10388151"/>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53" name="Straight Connector 152">
                <a:extLst>
                  <a:ext uri="{FF2B5EF4-FFF2-40B4-BE49-F238E27FC236}">
                    <a16:creationId xmlns:a16="http://schemas.microsoft.com/office/drawing/2014/main" id="{9B3A1920-26EE-D54C-80A8-E62CFA2D7C74}"/>
                  </a:ext>
                </a:extLst>
              </p:cNvPr>
              <p:cNvCxnSpPr/>
              <p:nvPr/>
            </p:nvCxnSpPr>
            <p:spPr>
              <a:xfrm>
                <a:off x="44111981" y="1046846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54" name="Straight Connector 153">
                <a:extLst>
                  <a:ext uri="{FF2B5EF4-FFF2-40B4-BE49-F238E27FC236}">
                    <a16:creationId xmlns:a16="http://schemas.microsoft.com/office/drawing/2014/main" id="{F11819C3-5FA6-C849-BD02-A00DF310251A}"/>
                  </a:ext>
                </a:extLst>
              </p:cNvPr>
              <p:cNvCxnSpPr/>
              <p:nvPr/>
            </p:nvCxnSpPr>
            <p:spPr>
              <a:xfrm>
                <a:off x="44109760" y="1054878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55" name="Straight Connector 154">
                <a:extLst>
                  <a:ext uri="{FF2B5EF4-FFF2-40B4-BE49-F238E27FC236}">
                    <a16:creationId xmlns:a16="http://schemas.microsoft.com/office/drawing/2014/main" id="{2BD91A70-2D17-EA4B-A8D4-4C8F17218178}"/>
                  </a:ext>
                </a:extLst>
              </p:cNvPr>
              <p:cNvCxnSpPr/>
              <p:nvPr/>
            </p:nvCxnSpPr>
            <p:spPr>
              <a:xfrm>
                <a:off x="44109762" y="1062909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56" name="Straight Connector 155">
                <a:extLst>
                  <a:ext uri="{FF2B5EF4-FFF2-40B4-BE49-F238E27FC236}">
                    <a16:creationId xmlns:a16="http://schemas.microsoft.com/office/drawing/2014/main" id="{9129E9BF-3714-E54A-94E0-70F4AB860C0C}"/>
                  </a:ext>
                </a:extLst>
              </p:cNvPr>
              <p:cNvCxnSpPr/>
              <p:nvPr/>
            </p:nvCxnSpPr>
            <p:spPr>
              <a:xfrm>
                <a:off x="44109166" y="1070941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57" name="Straight Connector 156">
                <a:extLst>
                  <a:ext uri="{FF2B5EF4-FFF2-40B4-BE49-F238E27FC236}">
                    <a16:creationId xmlns:a16="http://schemas.microsoft.com/office/drawing/2014/main" id="{E3392C66-4739-5B44-B04E-57304A937682}"/>
                  </a:ext>
                </a:extLst>
              </p:cNvPr>
              <p:cNvCxnSpPr/>
              <p:nvPr/>
            </p:nvCxnSpPr>
            <p:spPr>
              <a:xfrm>
                <a:off x="44109762" y="1078972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58" name="Straight Connector 157">
                <a:extLst>
                  <a:ext uri="{FF2B5EF4-FFF2-40B4-BE49-F238E27FC236}">
                    <a16:creationId xmlns:a16="http://schemas.microsoft.com/office/drawing/2014/main" id="{C73DF3AA-8728-744A-89F2-E0502B19478E}"/>
                  </a:ext>
                </a:extLst>
              </p:cNvPr>
              <p:cNvCxnSpPr/>
              <p:nvPr/>
            </p:nvCxnSpPr>
            <p:spPr>
              <a:xfrm>
                <a:off x="44107221" y="1087003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59" name="Straight Connector 158">
                <a:extLst>
                  <a:ext uri="{FF2B5EF4-FFF2-40B4-BE49-F238E27FC236}">
                    <a16:creationId xmlns:a16="http://schemas.microsoft.com/office/drawing/2014/main" id="{D3B2033B-BDC8-F744-BB2F-74887F69CF77}"/>
                  </a:ext>
                </a:extLst>
              </p:cNvPr>
              <p:cNvCxnSpPr/>
              <p:nvPr/>
            </p:nvCxnSpPr>
            <p:spPr>
              <a:xfrm>
                <a:off x="44111720" y="1095035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60" name="Straight Connector 159">
                <a:extLst>
                  <a:ext uri="{FF2B5EF4-FFF2-40B4-BE49-F238E27FC236}">
                    <a16:creationId xmlns:a16="http://schemas.microsoft.com/office/drawing/2014/main" id="{FA2F260C-52D5-9E4B-BCFC-B9D8AFD606A1}"/>
                  </a:ext>
                </a:extLst>
              </p:cNvPr>
              <p:cNvCxnSpPr/>
              <p:nvPr/>
            </p:nvCxnSpPr>
            <p:spPr>
              <a:xfrm>
                <a:off x="44111122" y="1103066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61" name="Straight Connector 160">
                <a:extLst>
                  <a:ext uri="{FF2B5EF4-FFF2-40B4-BE49-F238E27FC236}">
                    <a16:creationId xmlns:a16="http://schemas.microsoft.com/office/drawing/2014/main" id="{387C1C6A-385E-6046-9FC5-FFE9316E0587}"/>
                  </a:ext>
                </a:extLst>
              </p:cNvPr>
              <p:cNvCxnSpPr/>
              <p:nvPr/>
            </p:nvCxnSpPr>
            <p:spPr>
              <a:xfrm>
                <a:off x="44111981" y="1111097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grpSp>
      <p:grpSp>
        <p:nvGrpSpPr>
          <p:cNvPr id="15" name="Group 14">
            <a:extLst>
              <a:ext uri="{FF2B5EF4-FFF2-40B4-BE49-F238E27FC236}">
                <a16:creationId xmlns:a16="http://schemas.microsoft.com/office/drawing/2014/main" id="{CB4B3358-C403-7F43-A370-80538E8BE8E2}"/>
              </a:ext>
            </a:extLst>
          </p:cNvPr>
          <p:cNvGrpSpPr/>
          <p:nvPr/>
        </p:nvGrpSpPr>
        <p:grpSpPr>
          <a:xfrm>
            <a:off x="12943034" y="10249801"/>
            <a:ext cx="1171598" cy="1425383"/>
            <a:chOff x="44029801" y="9625623"/>
            <a:chExt cx="1161128" cy="1594030"/>
          </a:xfrm>
        </p:grpSpPr>
        <p:sp>
          <p:nvSpPr>
            <p:cNvPr id="122" name="Folded Corner 121">
              <a:extLst>
                <a:ext uri="{FF2B5EF4-FFF2-40B4-BE49-F238E27FC236}">
                  <a16:creationId xmlns:a16="http://schemas.microsoft.com/office/drawing/2014/main" id="{FFDE483F-0B86-0441-9F3C-684218D47065}"/>
                </a:ext>
              </a:extLst>
            </p:cNvPr>
            <p:cNvSpPr/>
            <p:nvPr/>
          </p:nvSpPr>
          <p:spPr>
            <a:xfrm>
              <a:off x="44029801" y="9625623"/>
              <a:ext cx="1161128" cy="1594030"/>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123" name="Straight Connector 122">
              <a:extLst>
                <a:ext uri="{FF2B5EF4-FFF2-40B4-BE49-F238E27FC236}">
                  <a16:creationId xmlns:a16="http://schemas.microsoft.com/office/drawing/2014/main" id="{AABEA05D-FB79-8D42-B63E-698AD8FC2742}"/>
                </a:ext>
              </a:extLst>
            </p:cNvPr>
            <p:cNvCxnSpPr/>
            <p:nvPr/>
          </p:nvCxnSpPr>
          <p:spPr>
            <a:xfrm>
              <a:off x="44108205" y="974563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24" name="Straight Connector 123">
              <a:extLst>
                <a:ext uri="{FF2B5EF4-FFF2-40B4-BE49-F238E27FC236}">
                  <a16:creationId xmlns:a16="http://schemas.microsoft.com/office/drawing/2014/main" id="{857EB683-46DB-DE42-B0BE-2C825430F9A3}"/>
                </a:ext>
              </a:extLst>
            </p:cNvPr>
            <p:cNvCxnSpPr/>
            <p:nvPr/>
          </p:nvCxnSpPr>
          <p:spPr>
            <a:xfrm>
              <a:off x="44111593" y="982594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25" name="Straight Connector 124">
              <a:extLst>
                <a:ext uri="{FF2B5EF4-FFF2-40B4-BE49-F238E27FC236}">
                  <a16:creationId xmlns:a16="http://schemas.microsoft.com/office/drawing/2014/main" id="{817864D9-ACE1-334C-AE38-C8149F455A0F}"/>
                </a:ext>
              </a:extLst>
            </p:cNvPr>
            <p:cNvCxnSpPr/>
            <p:nvPr/>
          </p:nvCxnSpPr>
          <p:spPr>
            <a:xfrm>
              <a:off x="44111593" y="990626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26" name="Straight Connector 125">
              <a:extLst>
                <a:ext uri="{FF2B5EF4-FFF2-40B4-BE49-F238E27FC236}">
                  <a16:creationId xmlns:a16="http://schemas.microsoft.com/office/drawing/2014/main" id="{8A410001-67C6-0642-949F-C6A63F5C01F6}"/>
                </a:ext>
              </a:extLst>
            </p:cNvPr>
            <p:cNvCxnSpPr/>
            <p:nvPr/>
          </p:nvCxnSpPr>
          <p:spPr>
            <a:xfrm>
              <a:off x="44110999" y="998657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27" name="Straight Connector 126">
              <a:extLst>
                <a:ext uri="{FF2B5EF4-FFF2-40B4-BE49-F238E27FC236}">
                  <a16:creationId xmlns:a16="http://schemas.microsoft.com/office/drawing/2014/main" id="{9A4357F6-5060-764F-9599-FAA631AC7E82}"/>
                </a:ext>
              </a:extLst>
            </p:cNvPr>
            <p:cNvCxnSpPr/>
            <p:nvPr/>
          </p:nvCxnSpPr>
          <p:spPr>
            <a:xfrm>
              <a:off x="44111593" y="1006689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28" name="Straight Connector 127">
              <a:extLst>
                <a:ext uri="{FF2B5EF4-FFF2-40B4-BE49-F238E27FC236}">
                  <a16:creationId xmlns:a16="http://schemas.microsoft.com/office/drawing/2014/main" id="{7E431DF3-3FC2-5449-8A95-10FE3E319680}"/>
                </a:ext>
              </a:extLst>
            </p:cNvPr>
            <p:cNvCxnSpPr/>
            <p:nvPr/>
          </p:nvCxnSpPr>
          <p:spPr>
            <a:xfrm>
              <a:off x="44109056" y="1014720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29" name="Straight Connector 128">
              <a:extLst>
                <a:ext uri="{FF2B5EF4-FFF2-40B4-BE49-F238E27FC236}">
                  <a16:creationId xmlns:a16="http://schemas.microsoft.com/office/drawing/2014/main" id="{154EA02D-20CF-8640-A85E-53E770B92746}"/>
                </a:ext>
              </a:extLst>
            </p:cNvPr>
            <p:cNvCxnSpPr/>
            <p:nvPr/>
          </p:nvCxnSpPr>
          <p:spPr>
            <a:xfrm>
              <a:off x="44107943" y="1022752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30" name="Straight Connector 129">
              <a:extLst>
                <a:ext uri="{FF2B5EF4-FFF2-40B4-BE49-F238E27FC236}">
                  <a16:creationId xmlns:a16="http://schemas.microsoft.com/office/drawing/2014/main" id="{101A0CAC-61CB-2C4D-8B5B-9218B2CF9F01}"/>
                </a:ext>
              </a:extLst>
            </p:cNvPr>
            <p:cNvCxnSpPr/>
            <p:nvPr/>
          </p:nvCxnSpPr>
          <p:spPr>
            <a:xfrm>
              <a:off x="44107347" y="1031344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31" name="Straight Connector 130">
              <a:extLst>
                <a:ext uri="{FF2B5EF4-FFF2-40B4-BE49-F238E27FC236}">
                  <a16:creationId xmlns:a16="http://schemas.microsoft.com/office/drawing/2014/main" id="{3A9657C1-052E-9A42-A819-FFF66DAC7EF5}"/>
                </a:ext>
              </a:extLst>
            </p:cNvPr>
            <p:cNvCxnSpPr/>
            <p:nvPr/>
          </p:nvCxnSpPr>
          <p:spPr>
            <a:xfrm>
              <a:off x="44108205" y="10388151"/>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32" name="Straight Connector 131">
              <a:extLst>
                <a:ext uri="{FF2B5EF4-FFF2-40B4-BE49-F238E27FC236}">
                  <a16:creationId xmlns:a16="http://schemas.microsoft.com/office/drawing/2014/main" id="{242AC5E1-823F-0940-B842-3D1A442A2561}"/>
                </a:ext>
              </a:extLst>
            </p:cNvPr>
            <p:cNvCxnSpPr/>
            <p:nvPr/>
          </p:nvCxnSpPr>
          <p:spPr>
            <a:xfrm>
              <a:off x="44111981" y="1046846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33" name="Straight Connector 132">
              <a:extLst>
                <a:ext uri="{FF2B5EF4-FFF2-40B4-BE49-F238E27FC236}">
                  <a16:creationId xmlns:a16="http://schemas.microsoft.com/office/drawing/2014/main" id="{2598E54D-A866-F741-93AB-B8F0BEEDDBEB}"/>
                </a:ext>
              </a:extLst>
            </p:cNvPr>
            <p:cNvCxnSpPr/>
            <p:nvPr/>
          </p:nvCxnSpPr>
          <p:spPr>
            <a:xfrm>
              <a:off x="44109760" y="1054878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34" name="Straight Connector 133">
              <a:extLst>
                <a:ext uri="{FF2B5EF4-FFF2-40B4-BE49-F238E27FC236}">
                  <a16:creationId xmlns:a16="http://schemas.microsoft.com/office/drawing/2014/main" id="{57C9BFBA-CB75-974A-B9FF-2EAB95AC8DA8}"/>
                </a:ext>
              </a:extLst>
            </p:cNvPr>
            <p:cNvCxnSpPr/>
            <p:nvPr/>
          </p:nvCxnSpPr>
          <p:spPr>
            <a:xfrm>
              <a:off x="44109762" y="1062909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35" name="Straight Connector 134">
              <a:extLst>
                <a:ext uri="{FF2B5EF4-FFF2-40B4-BE49-F238E27FC236}">
                  <a16:creationId xmlns:a16="http://schemas.microsoft.com/office/drawing/2014/main" id="{30168EE6-C9AD-A34E-8663-6D3D6251E162}"/>
                </a:ext>
              </a:extLst>
            </p:cNvPr>
            <p:cNvCxnSpPr/>
            <p:nvPr/>
          </p:nvCxnSpPr>
          <p:spPr>
            <a:xfrm>
              <a:off x="44109166" y="1070941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36" name="Straight Connector 135">
              <a:extLst>
                <a:ext uri="{FF2B5EF4-FFF2-40B4-BE49-F238E27FC236}">
                  <a16:creationId xmlns:a16="http://schemas.microsoft.com/office/drawing/2014/main" id="{09E7D7EF-0363-7846-AF92-62A9A2FAD892}"/>
                </a:ext>
              </a:extLst>
            </p:cNvPr>
            <p:cNvCxnSpPr/>
            <p:nvPr/>
          </p:nvCxnSpPr>
          <p:spPr>
            <a:xfrm>
              <a:off x="44109762" y="1078972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37" name="Straight Connector 136">
              <a:extLst>
                <a:ext uri="{FF2B5EF4-FFF2-40B4-BE49-F238E27FC236}">
                  <a16:creationId xmlns:a16="http://schemas.microsoft.com/office/drawing/2014/main" id="{A201EF72-27EA-0A48-A87D-5FD8F9B25CBE}"/>
                </a:ext>
              </a:extLst>
            </p:cNvPr>
            <p:cNvCxnSpPr/>
            <p:nvPr/>
          </p:nvCxnSpPr>
          <p:spPr>
            <a:xfrm>
              <a:off x="44107221" y="1087003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38" name="Straight Connector 137">
              <a:extLst>
                <a:ext uri="{FF2B5EF4-FFF2-40B4-BE49-F238E27FC236}">
                  <a16:creationId xmlns:a16="http://schemas.microsoft.com/office/drawing/2014/main" id="{85EB569D-C809-3A4E-89B4-A5B1AB11EB25}"/>
                </a:ext>
              </a:extLst>
            </p:cNvPr>
            <p:cNvCxnSpPr/>
            <p:nvPr/>
          </p:nvCxnSpPr>
          <p:spPr>
            <a:xfrm>
              <a:off x="44111720" y="1095035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39" name="Straight Connector 138">
              <a:extLst>
                <a:ext uri="{FF2B5EF4-FFF2-40B4-BE49-F238E27FC236}">
                  <a16:creationId xmlns:a16="http://schemas.microsoft.com/office/drawing/2014/main" id="{EA137112-B22D-184B-81F1-C23425D69C21}"/>
                </a:ext>
              </a:extLst>
            </p:cNvPr>
            <p:cNvCxnSpPr/>
            <p:nvPr/>
          </p:nvCxnSpPr>
          <p:spPr>
            <a:xfrm>
              <a:off x="44111122" y="1103066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40" name="Straight Connector 139">
              <a:extLst>
                <a:ext uri="{FF2B5EF4-FFF2-40B4-BE49-F238E27FC236}">
                  <a16:creationId xmlns:a16="http://schemas.microsoft.com/office/drawing/2014/main" id="{4879B39C-748A-F64D-AE45-D68045D22FD0}"/>
                </a:ext>
              </a:extLst>
            </p:cNvPr>
            <p:cNvCxnSpPr/>
            <p:nvPr/>
          </p:nvCxnSpPr>
          <p:spPr>
            <a:xfrm>
              <a:off x="44111981" y="1111097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pic>
        <p:nvPicPr>
          <p:cNvPr id="16" name="Picture 15">
            <a:extLst>
              <a:ext uri="{FF2B5EF4-FFF2-40B4-BE49-F238E27FC236}">
                <a16:creationId xmlns:a16="http://schemas.microsoft.com/office/drawing/2014/main" id="{AE5EC17D-4668-3841-956A-F47EE697D94E}"/>
              </a:ext>
            </a:extLst>
          </p:cNvPr>
          <p:cNvPicPr>
            <a:picLocks noChangeAspect="1"/>
          </p:cNvPicPr>
          <p:nvPr/>
        </p:nvPicPr>
        <p:blipFill rotWithShape="1">
          <a:blip r:embed="rId3"/>
          <a:srcRect l="13485" r="11566"/>
          <a:stretch/>
        </p:blipFill>
        <p:spPr>
          <a:xfrm>
            <a:off x="14668012" y="11578328"/>
            <a:ext cx="1105388" cy="1147072"/>
          </a:xfrm>
          <a:prstGeom prst="rect">
            <a:avLst/>
          </a:prstGeom>
        </p:spPr>
      </p:pic>
      <p:grpSp>
        <p:nvGrpSpPr>
          <p:cNvPr id="17" name="Group 16">
            <a:extLst>
              <a:ext uri="{FF2B5EF4-FFF2-40B4-BE49-F238E27FC236}">
                <a16:creationId xmlns:a16="http://schemas.microsoft.com/office/drawing/2014/main" id="{648B6606-6EB5-F740-8A0C-C1866F367777}"/>
              </a:ext>
            </a:extLst>
          </p:cNvPr>
          <p:cNvGrpSpPr/>
          <p:nvPr/>
        </p:nvGrpSpPr>
        <p:grpSpPr>
          <a:xfrm>
            <a:off x="19835368" y="10482509"/>
            <a:ext cx="3050895" cy="2273073"/>
            <a:chOff x="44241120" y="10026288"/>
            <a:chExt cx="3862738" cy="2834735"/>
          </a:xfrm>
        </p:grpSpPr>
        <p:pic>
          <p:nvPicPr>
            <p:cNvPr id="115" name="Picture 114">
              <a:extLst>
                <a:ext uri="{FF2B5EF4-FFF2-40B4-BE49-F238E27FC236}">
                  <a16:creationId xmlns:a16="http://schemas.microsoft.com/office/drawing/2014/main" id="{8D0186A9-B491-7B4E-8213-A974EE71B26F}"/>
                </a:ext>
              </a:extLst>
            </p:cNvPr>
            <p:cNvPicPr>
              <a:picLocks noChangeAspect="1"/>
            </p:cNvPicPr>
            <p:nvPr/>
          </p:nvPicPr>
          <p:blipFill>
            <a:blip r:embed="rId3"/>
            <a:stretch>
              <a:fillRect/>
            </a:stretch>
          </p:blipFill>
          <p:spPr>
            <a:xfrm>
              <a:off x="44244829" y="10351041"/>
              <a:ext cx="2047854" cy="2047854"/>
            </a:xfrm>
            <a:prstGeom prst="rect">
              <a:avLst/>
            </a:prstGeom>
          </p:spPr>
        </p:pic>
        <p:pic>
          <p:nvPicPr>
            <p:cNvPr id="116" name="Picture 115">
              <a:extLst>
                <a:ext uri="{FF2B5EF4-FFF2-40B4-BE49-F238E27FC236}">
                  <a16:creationId xmlns:a16="http://schemas.microsoft.com/office/drawing/2014/main" id="{D653E06E-026A-6840-BC1B-DE904FEAD23C}"/>
                </a:ext>
              </a:extLst>
            </p:cNvPr>
            <p:cNvPicPr>
              <a:picLocks noChangeAspect="1"/>
            </p:cNvPicPr>
            <p:nvPr/>
          </p:nvPicPr>
          <p:blipFill>
            <a:blip r:embed="rId3"/>
            <a:stretch>
              <a:fillRect/>
            </a:stretch>
          </p:blipFill>
          <p:spPr>
            <a:xfrm>
              <a:off x="45057083" y="10026288"/>
              <a:ext cx="2047855" cy="2047854"/>
            </a:xfrm>
            <a:prstGeom prst="rect">
              <a:avLst/>
            </a:prstGeom>
          </p:spPr>
        </p:pic>
        <p:grpSp>
          <p:nvGrpSpPr>
            <p:cNvPr id="117" name="Group 116">
              <a:extLst>
                <a:ext uri="{FF2B5EF4-FFF2-40B4-BE49-F238E27FC236}">
                  <a16:creationId xmlns:a16="http://schemas.microsoft.com/office/drawing/2014/main" id="{8F3D634F-754D-4A48-B497-8BDD29EB3E80}"/>
                </a:ext>
              </a:extLst>
            </p:cNvPr>
            <p:cNvGrpSpPr/>
            <p:nvPr/>
          </p:nvGrpSpPr>
          <p:grpSpPr>
            <a:xfrm>
              <a:off x="45903604" y="10223100"/>
              <a:ext cx="2200254" cy="2512968"/>
              <a:chOff x="47366821" y="10661744"/>
              <a:chExt cx="2200254" cy="2512968"/>
            </a:xfrm>
          </p:grpSpPr>
          <p:pic>
            <p:nvPicPr>
              <p:cNvPr id="119" name="Picture 118">
                <a:extLst>
                  <a:ext uri="{FF2B5EF4-FFF2-40B4-BE49-F238E27FC236}">
                    <a16:creationId xmlns:a16="http://schemas.microsoft.com/office/drawing/2014/main" id="{93437533-F91C-CF4B-A9A1-1770C7C43411}"/>
                  </a:ext>
                </a:extLst>
              </p:cNvPr>
              <p:cNvPicPr>
                <a:picLocks noChangeAspect="1"/>
              </p:cNvPicPr>
              <p:nvPr/>
            </p:nvPicPr>
            <p:blipFill>
              <a:blip r:embed="rId6"/>
              <a:stretch>
                <a:fillRect/>
              </a:stretch>
            </p:blipFill>
            <p:spPr>
              <a:xfrm>
                <a:off x="47366821" y="10974458"/>
                <a:ext cx="2047854" cy="2047854"/>
              </a:xfrm>
              <a:prstGeom prst="rect">
                <a:avLst/>
              </a:prstGeom>
            </p:spPr>
          </p:pic>
          <p:pic>
            <p:nvPicPr>
              <p:cNvPr id="120" name="Picture 119">
                <a:extLst>
                  <a:ext uri="{FF2B5EF4-FFF2-40B4-BE49-F238E27FC236}">
                    <a16:creationId xmlns:a16="http://schemas.microsoft.com/office/drawing/2014/main" id="{E6C80CE8-A4DF-6F4F-BEDF-6C5A0CA376A3}"/>
                  </a:ext>
                </a:extLst>
              </p:cNvPr>
              <p:cNvPicPr>
                <a:picLocks noChangeAspect="1"/>
              </p:cNvPicPr>
              <p:nvPr/>
            </p:nvPicPr>
            <p:blipFill>
              <a:blip r:embed="rId6"/>
              <a:stretch>
                <a:fillRect/>
              </a:stretch>
            </p:blipFill>
            <p:spPr>
              <a:xfrm>
                <a:off x="47519221" y="11126858"/>
                <a:ext cx="2047854" cy="2047854"/>
              </a:xfrm>
              <a:prstGeom prst="rect">
                <a:avLst/>
              </a:prstGeom>
            </p:spPr>
          </p:pic>
          <p:pic>
            <p:nvPicPr>
              <p:cNvPr id="121" name="Picture 120">
                <a:extLst>
                  <a:ext uri="{FF2B5EF4-FFF2-40B4-BE49-F238E27FC236}">
                    <a16:creationId xmlns:a16="http://schemas.microsoft.com/office/drawing/2014/main" id="{FD10F32F-B827-ED4C-8817-98AC918DF6D3}"/>
                  </a:ext>
                </a:extLst>
              </p:cNvPr>
              <p:cNvPicPr>
                <a:picLocks noChangeAspect="1"/>
              </p:cNvPicPr>
              <p:nvPr/>
            </p:nvPicPr>
            <p:blipFill>
              <a:blip r:embed="rId6"/>
              <a:stretch>
                <a:fillRect/>
              </a:stretch>
            </p:blipFill>
            <p:spPr>
              <a:xfrm>
                <a:off x="47406026" y="10661744"/>
                <a:ext cx="2047854" cy="2047854"/>
              </a:xfrm>
              <a:prstGeom prst="rect">
                <a:avLst/>
              </a:prstGeom>
            </p:spPr>
          </p:pic>
        </p:grpSp>
        <p:pic>
          <p:nvPicPr>
            <p:cNvPr id="118" name="Picture 117">
              <a:extLst>
                <a:ext uri="{FF2B5EF4-FFF2-40B4-BE49-F238E27FC236}">
                  <a16:creationId xmlns:a16="http://schemas.microsoft.com/office/drawing/2014/main" id="{D8673041-9DF7-CE4A-81A5-9A0429413484}"/>
                </a:ext>
              </a:extLst>
            </p:cNvPr>
            <p:cNvPicPr>
              <a:picLocks noChangeAspect="1"/>
            </p:cNvPicPr>
            <p:nvPr/>
          </p:nvPicPr>
          <p:blipFill>
            <a:blip r:embed="rId3"/>
            <a:stretch>
              <a:fillRect/>
            </a:stretch>
          </p:blipFill>
          <p:spPr>
            <a:xfrm>
              <a:off x="44241120" y="10813169"/>
              <a:ext cx="2047854" cy="2047854"/>
            </a:xfrm>
            <a:prstGeom prst="rect">
              <a:avLst/>
            </a:prstGeom>
          </p:spPr>
        </p:pic>
      </p:grpSp>
      <p:cxnSp>
        <p:nvCxnSpPr>
          <p:cNvPr id="18" name="Straight Arrow Connector 17">
            <a:extLst>
              <a:ext uri="{FF2B5EF4-FFF2-40B4-BE49-F238E27FC236}">
                <a16:creationId xmlns:a16="http://schemas.microsoft.com/office/drawing/2014/main" id="{0D022EAA-E128-B147-AD09-04FE54B17043}"/>
              </a:ext>
            </a:extLst>
          </p:cNvPr>
          <p:cNvCxnSpPr>
            <a:cxnSpLocks/>
            <a:stCxn id="3" idx="0"/>
          </p:cNvCxnSpPr>
          <p:nvPr/>
        </p:nvCxnSpPr>
        <p:spPr>
          <a:xfrm flipV="1">
            <a:off x="6291987" y="6722494"/>
            <a:ext cx="776320" cy="2435295"/>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EBED670-26D3-214D-8083-B8521B103A3F}"/>
              </a:ext>
            </a:extLst>
          </p:cNvPr>
          <p:cNvCxnSpPr>
            <a:cxnSpLocks/>
            <a:stCxn id="77" idx="3"/>
            <a:endCxn id="285" idx="1"/>
          </p:cNvCxnSpPr>
          <p:nvPr/>
        </p:nvCxnSpPr>
        <p:spPr>
          <a:xfrm flipV="1">
            <a:off x="2903796" y="4753209"/>
            <a:ext cx="3110252" cy="297652"/>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FD87BF4-9BE5-2C49-AE7D-970CA87E9B23}"/>
              </a:ext>
            </a:extLst>
          </p:cNvPr>
          <p:cNvCxnSpPr>
            <a:cxnSpLocks/>
            <a:stCxn id="7" idx="3"/>
            <a:endCxn id="221" idx="1"/>
          </p:cNvCxnSpPr>
          <p:nvPr/>
        </p:nvCxnSpPr>
        <p:spPr>
          <a:xfrm flipV="1">
            <a:off x="11092883" y="4010473"/>
            <a:ext cx="7355347" cy="4196328"/>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61749F8D-3FB6-8246-A5C9-234DA68A2B7C}"/>
              </a:ext>
            </a:extLst>
          </p:cNvPr>
          <p:cNvCxnSpPr>
            <a:cxnSpLocks/>
            <a:stCxn id="30" idx="1"/>
            <a:endCxn id="35" idx="3"/>
          </p:cNvCxnSpPr>
          <p:nvPr/>
        </p:nvCxnSpPr>
        <p:spPr>
          <a:xfrm flipH="1">
            <a:off x="14859000" y="7340310"/>
            <a:ext cx="3764431" cy="1260271"/>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910364B9-1BD9-BB48-8060-3AFD0DA76D50}"/>
              </a:ext>
            </a:extLst>
          </p:cNvPr>
          <p:cNvCxnSpPr>
            <a:cxnSpLocks/>
          </p:cNvCxnSpPr>
          <p:nvPr/>
        </p:nvCxnSpPr>
        <p:spPr>
          <a:xfrm flipH="1">
            <a:off x="22886263" y="5050861"/>
            <a:ext cx="1680" cy="1752299"/>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E180133-AD6C-5C44-8A16-A2577CA3F70E}"/>
              </a:ext>
            </a:extLst>
          </p:cNvPr>
          <p:cNvCxnSpPr>
            <a:cxnSpLocks/>
          </p:cNvCxnSpPr>
          <p:nvPr/>
        </p:nvCxnSpPr>
        <p:spPr>
          <a:xfrm flipH="1">
            <a:off x="20513976" y="7339968"/>
            <a:ext cx="1404822" cy="340"/>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F0A7820B-E8EC-D24C-B8E3-138C32AAC26A}"/>
              </a:ext>
            </a:extLst>
          </p:cNvPr>
          <p:cNvCxnSpPr>
            <a:cxnSpLocks/>
          </p:cNvCxnSpPr>
          <p:nvPr/>
        </p:nvCxnSpPr>
        <p:spPr>
          <a:xfrm flipH="1" flipV="1">
            <a:off x="13528834" y="11675184"/>
            <a:ext cx="1139178" cy="476679"/>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A8FCA3E6-2249-F74B-99F4-33918E52E778}"/>
              </a:ext>
            </a:extLst>
          </p:cNvPr>
          <p:cNvCxnSpPr>
            <a:cxnSpLocks/>
          </p:cNvCxnSpPr>
          <p:nvPr/>
        </p:nvCxnSpPr>
        <p:spPr>
          <a:xfrm>
            <a:off x="14114632" y="10962493"/>
            <a:ext cx="1106074" cy="615835"/>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A50CD015-D695-0F47-89C8-2FFDFA4E5357}"/>
              </a:ext>
            </a:extLst>
          </p:cNvPr>
          <p:cNvCxnSpPr>
            <a:cxnSpLocks/>
          </p:cNvCxnSpPr>
          <p:nvPr/>
        </p:nvCxnSpPr>
        <p:spPr>
          <a:xfrm flipV="1">
            <a:off x="20509706" y="4107342"/>
            <a:ext cx="1340381" cy="6583"/>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5D65A8E8-5C59-EC4C-BB67-1968C9CB935C}"/>
              </a:ext>
            </a:extLst>
          </p:cNvPr>
          <p:cNvCxnSpPr>
            <a:cxnSpLocks/>
            <a:stCxn id="122" idx="3"/>
            <a:endCxn id="118" idx="1"/>
          </p:cNvCxnSpPr>
          <p:nvPr/>
        </p:nvCxnSpPr>
        <p:spPr>
          <a:xfrm>
            <a:off x="14114632" y="10962493"/>
            <a:ext cx="5720736" cy="972039"/>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703D7884-EE43-AE49-BDAD-0816D8932FB0}"/>
              </a:ext>
            </a:extLst>
          </p:cNvPr>
          <p:cNvGrpSpPr/>
          <p:nvPr/>
        </p:nvGrpSpPr>
        <p:grpSpPr>
          <a:xfrm>
            <a:off x="831500" y="3541411"/>
            <a:ext cx="2988162" cy="2859389"/>
            <a:chOff x="38775474" y="4253747"/>
            <a:chExt cx="2323069" cy="2563966"/>
          </a:xfrm>
        </p:grpSpPr>
        <p:grpSp>
          <p:nvGrpSpPr>
            <p:cNvPr id="54" name="Group 53">
              <a:extLst>
                <a:ext uri="{FF2B5EF4-FFF2-40B4-BE49-F238E27FC236}">
                  <a16:creationId xmlns:a16="http://schemas.microsoft.com/office/drawing/2014/main" id="{C3BA5DDE-57E7-9E4D-9BCC-CCE5121494D2}"/>
                </a:ext>
              </a:extLst>
            </p:cNvPr>
            <p:cNvGrpSpPr/>
            <p:nvPr/>
          </p:nvGrpSpPr>
          <p:grpSpPr>
            <a:xfrm>
              <a:off x="38775474" y="4717873"/>
              <a:ext cx="950896" cy="1420862"/>
              <a:chOff x="4569621" y="2674402"/>
              <a:chExt cx="559254" cy="745069"/>
            </a:xfrm>
          </p:grpSpPr>
          <p:sp>
            <p:nvSpPr>
              <p:cNvPr id="96" name="Folded Corner 95">
                <a:extLst>
                  <a:ext uri="{FF2B5EF4-FFF2-40B4-BE49-F238E27FC236}">
                    <a16:creationId xmlns:a16="http://schemas.microsoft.com/office/drawing/2014/main" id="{1B68C46B-3977-F348-8FF7-A2EFA92B4DA6}"/>
                  </a:ext>
                </a:extLst>
              </p:cNvPr>
              <p:cNvSpPr/>
              <p:nvPr/>
            </p:nvSpPr>
            <p:spPr>
              <a:xfrm>
                <a:off x="4569621" y="2674402"/>
                <a:ext cx="559254" cy="745069"/>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97" name="Straight Connector 96">
                <a:extLst>
                  <a:ext uri="{FF2B5EF4-FFF2-40B4-BE49-F238E27FC236}">
                    <a16:creationId xmlns:a16="http://schemas.microsoft.com/office/drawing/2014/main" id="{84C6596C-39C1-5D4D-91E5-54831CD1F089}"/>
                  </a:ext>
                </a:extLst>
              </p:cNvPr>
              <p:cNvCxnSpPr/>
              <p:nvPr/>
            </p:nvCxnSpPr>
            <p:spPr>
              <a:xfrm>
                <a:off x="4623596" y="27304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98" name="Straight Connector 97">
                <a:extLst>
                  <a:ext uri="{FF2B5EF4-FFF2-40B4-BE49-F238E27FC236}">
                    <a16:creationId xmlns:a16="http://schemas.microsoft.com/office/drawing/2014/main" id="{14BDD08A-1F9A-3F44-98F1-7E6F8455D2F7}"/>
                  </a:ext>
                </a:extLst>
              </p:cNvPr>
              <p:cNvCxnSpPr/>
              <p:nvPr/>
            </p:nvCxnSpPr>
            <p:spPr>
              <a:xfrm>
                <a:off x="4646844" y="27680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99" name="Straight Connector 98">
                <a:extLst>
                  <a:ext uri="{FF2B5EF4-FFF2-40B4-BE49-F238E27FC236}">
                    <a16:creationId xmlns:a16="http://schemas.microsoft.com/office/drawing/2014/main" id="{72D703E4-BA46-A34B-9398-7E83B69EC54C}"/>
                  </a:ext>
                </a:extLst>
              </p:cNvPr>
              <p:cNvCxnSpPr/>
              <p:nvPr/>
            </p:nvCxnSpPr>
            <p:spPr>
              <a:xfrm>
                <a:off x="4646844" y="28055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00" name="Straight Connector 99">
                <a:extLst>
                  <a:ext uri="{FF2B5EF4-FFF2-40B4-BE49-F238E27FC236}">
                    <a16:creationId xmlns:a16="http://schemas.microsoft.com/office/drawing/2014/main" id="{C4DE0685-0791-1145-A422-334DC75D0181}"/>
                  </a:ext>
                </a:extLst>
              </p:cNvPr>
              <p:cNvCxnSpPr/>
              <p:nvPr/>
            </p:nvCxnSpPr>
            <p:spPr>
              <a:xfrm>
                <a:off x="4622240" y="28431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01" name="Straight Connector 100">
                <a:extLst>
                  <a:ext uri="{FF2B5EF4-FFF2-40B4-BE49-F238E27FC236}">
                    <a16:creationId xmlns:a16="http://schemas.microsoft.com/office/drawing/2014/main" id="{B9009941-952B-0C44-A497-A18FFEFAC085}"/>
                  </a:ext>
                </a:extLst>
              </p:cNvPr>
              <p:cNvCxnSpPr/>
              <p:nvPr/>
            </p:nvCxnSpPr>
            <p:spPr>
              <a:xfrm>
                <a:off x="4646844" y="28806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02" name="Straight Connector 101">
                <a:extLst>
                  <a:ext uri="{FF2B5EF4-FFF2-40B4-BE49-F238E27FC236}">
                    <a16:creationId xmlns:a16="http://schemas.microsoft.com/office/drawing/2014/main" id="{EFA7839F-925D-2F4A-B250-ED19ABB74890}"/>
                  </a:ext>
                </a:extLst>
              </p:cNvPr>
              <p:cNvCxnSpPr/>
              <p:nvPr/>
            </p:nvCxnSpPr>
            <p:spPr>
              <a:xfrm>
                <a:off x="4680746" y="29181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03" name="Straight Connector 102">
                <a:extLst>
                  <a:ext uri="{FF2B5EF4-FFF2-40B4-BE49-F238E27FC236}">
                    <a16:creationId xmlns:a16="http://schemas.microsoft.com/office/drawing/2014/main" id="{2C3A8E18-2701-B64F-9271-F041D1D22D35}"/>
                  </a:ext>
                </a:extLst>
              </p:cNvPr>
              <p:cNvCxnSpPr/>
              <p:nvPr/>
            </p:nvCxnSpPr>
            <p:spPr>
              <a:xfrm>
                <a:off x="4723442" y="29557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04" name="Straight Connector 103">
                <a:extLst>
                  <a:ext uri="{FF2B5EF4-FFF2-40B4-BE49-F238E27FC236}">
                    <a16:creationId xmlns:a16="http://schemas.microsoft.com/office/drawing/2014/main" id="{82F0BFFC-F28F-D449-A862-19CF030C3B38}"/>
                  </a:ext>
                </a:extLst>
              </p:cNvPr>
              <p:cNvCxnSpPr/>
              <p:nvPr/>
            </p:nvCxnSpPr>
            <p:spPr>
              <a:xfrm>
                <a:off x="4698838" y="29932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05" name="Straight Connector 104">
                <a:extLst>
                  <a:ext uri="{FF2B5EF4-FFF2-40B4-BE49-F238E27FC236}">
                    <a16:creationId xmlns:a16="http://schemas.microsoft.com/office/drawing/2014/main" id="{29C78791-8BCB-7A4B-B7A0-94DE8156FD73}"/>
                  </a:ext>
                </a:extLst>
              </p:cNvPr>
              <p:cNvCxnSpPr/>
              <p:nvPr/>
            </p:nvCxnSpPr>
            <p:spPr>
              <a:xfrm>
                <a:off x="4623596" y="30308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06" name="Straight Connector 105">
                <a:extLst>
                  <a:ext uri="{FF2B5EF4-FFF2-40B4-BE49-F238E27FC236}">
                    <a16:creationId xmlns:a16="http://schemas.microsoft.com/office/drawing/2014/main" id="{04358168-091E-854E-A17A-8B7737C5D06B}"/>
                  </a:ext>
                </a:extLst>
              </p:cNvPr>
              <p:cNvCxnSpPr/>
              <p:nvPr/>
            </p:nvCxnSpPr>
            <p:spPr>
              <a:xfrm>
                <a:off x="4625415" y="30683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07" name="Straight Connector 106">
                <a:extLst>
                  <a:ext uri="{FF2B5EF4-FFF2-40B4-BE49-F238E27FC236}">
                    <a16:creationId xmlns:a16="http://schemas.microsoft.com/office/drawing/2014/main" id="{2A41AEFC-FEB7-174F-82FD-A7FC47B545D7}"/>
                  </a:ext>
                </a:extLst>
              </p:cNvPr>
              <p:cNvCxnSpPr/>
              <p:nvPr/>
            </p:nvCxnSpPr>
            <p:spPr>
              <a:xfrm>
                <a:off x="4648663" y="31058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08" name="Straight Connector 107">
                <a:extLst>
                  <a:ext uri="{FF2B5EF4-FFF2-40B4-BE49-F238E27FC236}">
                    <a16:creationId xmlns:a16="http://schemas.microsoft.com/office/drawing/2014/main" id="{FF3AF162-2680-ED45-B00A-860680BF4A2C}"/>
                  </a:ext>
                </a:extLst>
              </p:cNvPr>
              <p:cNvCxnSpPr/>
              <p:nvPr/>
            </p:nvCxnSpPr>
            <p:spPr>
              <a:xfrm>
                <a:off x="4648663" y="31434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09" name="Straight Connector 108">
                <a:extLst>
                  <a:ext uri="{FF2B5EF4-FFF2-40B4-BE49-F238E27FC236}">
                    <a16:creationId xmlns:a16="http://schemas.microsoft.com/office/drawing/2014/main" id="{03AB0622-7132-5348-A63E-ADE7F84BF40E}"/>
                  </a:ext>
                </a:extLst>
              </p:cNvPr>
              <p:cNvCxnSpPr/>
              <p:nvPr/>
            </p:nvCxnSpPr>
            <p:spPr>
              <a:xfrm>
                <a:off x="4624059" y="31809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10" name="Straight Connector 109">
                <a:extLst>
                  <a:ext uri="{FF2B5EF4-FFF2-40B4-BE49-F238E27FC236}">
                    <a16:creationId xmlns:a16="http://schemas.microsoft.com/office/drawing/2014/main" id="{DCF9EA02-3B22-9C42-AC83-A707FB99BACB}"/>
                  </a:ext>
                </a:extLst>
              </p:cNvPr>
              <p:cNvCxnSpPr/>
              <p:nvPr/>
            </p:nvCxnSpPr>
            <p:spPr>
              <a:xfrm>
                <a:off x="4648663" y="32185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11" name="Straight Connector 110">
                <a:extLst>
                  <a:ext uri="{FF2B5EF4-FFF2-40B4-BE49-F238E27FC236}">
                    <a16:creationId xmlns:a16="http://schemas.microsoft.com/office/drawing/2014/main" id="{36C4FFD9-D54C-9C48-8826-F0FFC5BB5615}"/>
                  </a:ext>
                </a:extLst>
              </p:cNvPr>
              <p:cNvCxnSpPr/>
              <p:nvPr/>
            </p:nvCxnSpPr>
            <p:spPr>
              <a:xfrm>
                <a:off x="4682565" y="32560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12" name="Straight Connector 111">
                <a:extLst>
                  <a:ext uri="{FF2B5EF4-FFF2-40B4-BE49-F238E27FC236}">
                    <a16:creationId xmlns:a16="http://schemas.microsoft.com/office/drawing/2014/main" id="{5EAB8515-64C4-8A44-A89A-900B8757B8B3}"/>
                  </a:ext>
                </a:extLst>
              </p:cNvPr>
              <p:cNvCxnSpPr/>
              <p:nvPr/>
            </p:nvCxnSpPr>
            <p:spPr>
              <a:xfrm>
                <a:off x="4725261" y="32935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13" name="Straight Connector 112">
                <a:extLst>
                  <a:ext uri="{FF2B5EF4-FFF2-40B4-BE49-F238E27FC236}">
                    <a16:creationId xmlns:a16="http://schemas.microsoft.com/office/drawing/2014/main" id="{E6803418-DA56-9149-8854-468F28CDCF59}"/>
                  </a:ext>
                </a:extLst>
              </p:cNvPr>
              <p:cNvCxnSpPr/>
              <p:nvPr/>
            </p:nvCxnSpPr>
            <p:spPr>
              <a:xfrm>
                <a:off x="4700657" y="33311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114" name="Straight Connector 113">
                <a:extLst>
                  <a:ext uri="{FF2B5EF4-FFF2-40B4-BE49-F238E27FC236}">
                    <a16:creationId xmlns:a16="http://schemas.microsoft.com/office/drawing/2014/main" id="{921A728F-5DD0-C646-98FE-4A6EE2ECB0A6}"/>
                  </a:ext>
                </a:extLst>
              </p:cNvPr>
              <p:cNvCxnSpPr/>
              <p:nvPr/>
            </p:nvCxnSpPr>
            <p:spPr>
              <a:xfrm>
                <a:off x="4625415" y="3368672"/>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grpSp>
          <p:nvGrpSpPr>
            <p:cNvPr id="55" name="Group 54">
              <a:extLst>
                <a:ext uri="{FF2B5EF4-FFF2-40B4-BE49-F238E27FC236}">
                  <a16:creationId xmlns:a16="http://schemas.microsoft.com/office/drawing/2014/main" id="{43CEF274-A4DE-F94C-A9EF-4E668F89122A}"/>
                </a:ext>
              </a:extLst>
            </p:cNvPr>
            <p:cNvGrpSpPr/>
            <p:nvPr/>
          </p:nvGrpSpPr>
          <p:grpSpPr>
            <a:xfrm>
              <a:off x="39435631" y="4896814"/>
              <a:ext cx="950896" cy="1420862"/>
              <a:chOff x="4579850" y="2655159"/>
              <a:chExt cx="559254" cy="745069"/>
            </a:xfrm>
          </p:grpSpPr>
          <p:sp>
            <p:nvSpPr>
              <p:cNvPr id="77" name="Folded Corner 76">
                <a:extLst>
                  <a:ext uri="{FF2B5EF4-FFF2-40B4-BE49-F238E27FC236}">
                    <a16:creationId xmlns:a16="http://schemas.microsoft.com/office/drawing/2014/main" id="{50F1DFC6-058E-694E-8A16-992482909A74}"/>
                  </a:ext>
                </a:extLst>
              </p:cNvPr>
              <p:cNvSpPr/>
              <p:nvPr/>
            </p:nvSpPr>
            <p:spPr>
              <a:xfrm>
                <a:off x="4579850" y="2655159"/>
                <a:ext cx="559254" cy="745069"/>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78" name="Straight Connector 77">
                <a:extLst>
                  <a:ext uri="{FF2B5EF4-FFF2-40B4-BE49-F238E27FC236}">
                    <a16:creationId xmlns:a16="http://schemas.microsoft.com/office/drawing/2014/main" id="{713717DE-2643-FB44-A580-9505A062927D}"/>
                  </a:ext>
                </a:extLst>
              </p:cNvPr>
              <p:cNvCxnSpPr/>
              <p:nvPr/>
            </p:nvCxnSpPr>
            <p:spPr>
              <a:xfrm>
                <a:off x="4623596" y="27304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79" name="Straight Connector 78">
                <a:extLst>
                  <a:ext uri="{FF2B5EF4-FFF2-40B4-BE49-F238E27FC236}">
                    <a16:creationId xmlns:a16="http://schemas.microsoft.com/office/drawing/2014/main" id="{70218936-76C4-9540-8713-79EA454C1E44}"/>
                  </a:ext>
                </a:extLst>
              </p:cNvPr>
              <p:cNvCxnSpPr/>
              <p:nvPr/>
            </p:nvCxnSpPr>
            <p:spPr>
              <a:xfrm>
                <a:off x="4646844" y="27680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80" name="Straight Connector 79">
                <a:extLst>
                  <a:ext uri="{FF2B5EF4-FFF2-40B4-BE49-F238E27FC236}">
                    <a16:creationId xmlns:a16="http://schemas.microsoft.com/office/drawing/2014/main" id="{C9C11B7B-DCF0-974A-91B6-F60B6F4EEC69}"/>
                  </a:ext>
                </a:extLst>
              </p:cNvPr>
              <p:cNvCxnSpPr/>
              <p:nvPr/>
            </p:nvCxnSpPr>
            <p:spPr>
              <a:xfrm>
                <a:off x="4646844" y="28055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81" name="Straight Connector 80">
                <a:extLst>
                  <a:ext uri="{FF2B5EF4-FFF2-40B4-BE49-F238E27FC236}">
                    <a16:creationId xmlns:a16="http://schemas.microsoft.com/office/drawing/2014/main" id="{D57D075F-937D-D342-892A-78AF411AB011}"/>
                  </a:ext>
                </a:extLst>
              </p:cNvPr>
              <p:cNvCxnSpPr/>
              <p:nvPr/>
            </p:nvCxnSpPr>
            <p:spPr>
              <a:xfrm>
                <a:off x="4622240" y="28431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82" name="Straight Connector 81">
                <a:extLst>
                  <a:ext uri="{FF2B5EF4-FFF2-40B4-BE49-F238E27FC236}">
                    <a16:creationId xmlns:a16="http://schemas.microsoft.com/office/drawing/2014/main" id="{EAD193C4-E8DC-874B-812E-B442B10B7A54}"/>
                  </a:ext>
                </a:extLst>
              </p:cNvPr>
              <p:cNvCxnSpPr/>
              <p:nvPr/>
            </p:nvCxnSpPr>
            <p:spPr>
              <a:xfrm>
                <a:off x="4646844" y="28806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83" name="Straight Connector 82">
                <a:extLst>
                  <a:ext uri="{FF2B5EF4-FFF2-40B4-BE49-F238E27FC236}">
                    <a16:creationId xmlns:a16="http://schemas.microsoft.com/office/drawing/2014/main" id="{BC164546-4102-BA40-872D-8BEA83783D3B}"/>
                  </a:ext>
                </a:extLst>
              </p:cNvPr>
              <p:cNvCxnSpPr/>
              <p:nvPr/>
            </p:nvCxnSpPr>
            <p:spPr>
              <a:xfrm>
                <a:off x="4680746" y="29181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84" name="Straight Connector 83">
                <a:extLst>
                  <a:ext uri="{FF2B5EF4-FFF2-40B4-BE49-F238E27FC236}">
                    <a16:creationId xmlns:a16="http://schemas.microsoft.com/office/drawing/2014/main" id="{BF104317-D022-0F42-906E-38BCF6F5BC55}"/>
                  </a:ext>
                </a:extLst>
              </p:cNvPr>
              <p:cNvCxnSpPr/>
              <p:nvPr/>
            </p:nvCxnSpPr>
            <p:spPr>
              <a:xfrm>
                <a:off x="4723442" y="29557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85" name="Straight Connector 84">
                <a:extLst>
                  <a:ext uri="{FF2B5EF4-FFF2-40B4-BE49-F238E27FC236}">
                    <a16:creationId xmlns:a16="http://schemas.microsoft.com/office/drawing/2014/main" id="{AB2E0A1A-42BD-0547-9FFF-F2C99229C27C}"/>
                  </a:ext>
                </a:extLst>
              </p:cNvPr>
              <p:cNvCxnSpPr/>
              <p:nvPr/>
            </p:nvCxnSpPr>
            <p:spPr>
              <a:xfrm>
                <a:off x="4698838" y="29932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86" name="Straight Connector 85">
                <a:extLst>
                  <a:ext uri="{FF2B5EF4-FFF2-40B4-BE49-F238E27FC236}">
                    <a16:creationId xmlns:a16="http://schemas.microsoft.com/office/drawing/2014/main" id="{971CD049-1877-244A-85FD-CB5B74D83810}"/>
                  </a:ext>
                </a:extLst>
              </p:cNvPr>
              <p:cNvCxnSpPr/>
              <p:nvPr/>
            </p:nvCxnSpPr>
            <p:spPr>
              <a:xfrm>
                <a:off x="4623596" y="30308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87" name="Straight Connector 86">
                <a:extLst>
                  <a:ext uri="{FF2B5EF4-FFF2-40B4-BE49-F238E27FC236}">
                    <a16:creationId xmlns:a16="http://schemas.microsoft.com/office/drawing/2014/main" id="{72105E5C-F527-5142-A524-0BD9495BEB8A}"/>
                  </a:ext>
                </a:extLst>
              </p:cNvPr>
              <p:cNvCxnSpPr/>
              <p:nvPr/>
            </p:nvCxnSpPr>
            <p:spPr>
              <a:xfrm>
                <a:off x="4625415" y="30683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88" name="Straight Connector 87">
                <a:extLst>
                  <a:ext uri="{FF2B5EF4-FFF2-40B4-BE49-F238E27FC236}">
                    <a16:creationId xmlns:a16="http://schemas.microsoft.com/office/drawing/2014/main" id="{AEA5BAA5-3681-8440-AB9E-5A45147C1107}"/>
                  </a:ext>
                </a:extLst>
              </p:cNvPr>
              <p:cNvCxnSpPr/>
              <p:nvPr/>
            </p:nvCxnSpPr>
            <p:spPr>
              <a:xfrm>
                <a:off x="4648663" y="31058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89" name="Straight Connector 88">
                <a:extLst>
                  <a:ext uri="{FF2B5EF4-FFF2-40B4-BE49-F238E27FC236}">
                    <a16:creationId xmlns:a16="http://schemas.microsoft.com/office/drawing/2014/main" id="{471BF6A9-A3B9-2449-A88E-8FED1C06F8D2}"/>
                  </a:ext>
                </a:extLst>
              </p:cNvPr>
              <p:cNvCxnSpPr/>
              <p:nvPr/>
            </p:nvCxnSpPr>
            <p:spPr>
              <a:xfrm>
                <a:off x="4648663" y="31434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90" name="Straight Connector 89">
                <a:extLst>
                  <a:ext uri="{FF2B5EF4-FFF2-40B4-BE49-F238E27FC236}">
                    <a16:creationId xmlns:a16="http://schemas.microsoft.com/office/drawing/2014/main" id="{6A13A6B6-8B65-2F4E-AA36-39F253770DAC}"/>
                  </a:ext>
                </a:extLst>
              </p:cNvPr>
              <p:cNvCxnSpPr/>
              <p:nvPr/>
            </p:nvCxnSpPr>
            <p:spPr>
              <a:xfrm>
                <a:off x="4624059" y="31809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91" name="Straight Connector 90">
                <a:extLst>
                  <a:ext uri="{FF2B5EF4-FFF2-40B4-BE49-F238E27FC236}">
                    <a16:creationId xmlns:a16="http://schemas.microsoft.com/office/drawing/2014/main" id="{BCB3AFCA-EB5A-6C43-951B-B4B267B5B632}"/>
                  </a:ext>
                </a:extLst>
              </p:cNvPr>
              <p:cNvCxnSpPr/>
              <p:nvPr/>
            </p:nvCxnSpPr>
            <p:spPr>
              <a:xfrm>
                <a:off x="4648663" y="32185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92" name="Straight Connector 91">
                <a:extLst>
                  <a:ext uri="{FF2B5EF4-FFF2-40B4-BE49-F238E27FC236}">
                    <a16:creationId xmlns:a16="http://schemas.microsoft.com/office/drawing/2014/main" id="{A5B82BD8-3096-1C41-AD28-EDDEADAB59F0}"/>
                  </a:ext>
                </a:extLst>
              </p:cNvPr>
              <p:cNvCxnSpPr/>
              <p:nvPr/>
            </p:nvCxnSpPr>
            <p:spPr>
              <a:xfrm>
                <a:off x="4682565" y="32560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93" name="Straight Connector 92">
                <a:extLst>
                  <a:ext uri="{FF2B5EF4-FFF2-40B4-BE49-F238E27FC236}">
                    <a16:creationId xmlns:a16="http://schemas.microsoft.com/office/drawing/2014/main" id="{5A5D23E5-4DD8-D846-ADB6-95F874DA4BD6}"/>
                  </a:ext>
                </a:extLst>
              </p:cNvPr>
              <p:cNvCxnSpPr/>
              <p:nvPr/>
            </p:nvCxnSpPr>
            <p:spPr>
              <a:xfrm>
                <a:off x="4725261" y="32935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94" name="Straight Connector 93">
                <a:extLst>
                  <a:ext uri="{FF2B5EF4-FFF2-40B4-BE49-F238E27FC236}">
                    <a16:creationId xmlns:a16="http://schemas.microsoft.com/office/drawing/2014/main" id="{5606CC9D-37A1-A34D-AF9D-F5AD686F812F}"/>
                  </a:ext>
                </a:extLst>
              </p:cNvPr>
              <p:cNvCxnSpPr/>
              <p:nvPr/>
            </p:nvCxnSpPr>
            <p:spPr>
              <a:xfrm>
                <a:off x="4700657" y="33311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95" name="Straight Connector 94">
                <a:extLst>
                  <a:ext uri="{FF2B5EF4-FFF2-40B4-BE49-F238E27FC236}">
                    <a16:creationId xmlns:a16="http://schemas.microsoft.com/office/drawing/2014/main" id="{5BCD6778-1178-DF4E-AFC7-66059541E896}"/>
                  </a:ext>
                </a:extLst>
              </p:cNvPr>
              <p:cNvCxnSpPr/>
              <p:nvPr/>
            </p:nvCxnSpPr>
            <p:spPr>
              <a:xfrm>
                <a:off x="4625415" y="3368672"/>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grpSp>
          <p:nvGrpSpPr>
            <p:cNvPr id="56" name="Group 55">
              <a:extLst>
                <a:ext uri="{FF2B5EF4-FFF2-40B4-BE49-F238E27FC236}">
                  <a16:creationId xmlns:a16="http://schemas.microsoft.com/office/drawing/2014/main" id="{D92FA728-66FF-6B42-BCFC-B3DB1F3C46D8}"/>
                </a:ext>
              </a:extLst>
            </p:cNvPr>
            <p:cNvGrpSpPr/>
            <p:nvPr/>
          </p:nvGrpSpPr>
          <p:grpSpPr>
            <a:xfrm>
              <a:off x="39219253" y="4253747"/>
              <a:ext cx="950896" cy="1420862"/>
              <a:chOff x="4569621" y="2698117"/>
              <a:chExt cx="559254" cy="745069"/>
            </a:xfrm>
          </p:grpSpPr>
          <p:sp>
            <p:nvSpPr>
              <p:cNvPr id="58" name="Folded Corner 57">
                <a:extLst>
                  <a:ext uri="{FF2B5EF4-FFF2-40B4-BE49-F238E27FC236}">
                    <a16:creationId xmlns:a16="http://schemas.microsoft.com/office/drawing/2014/main" id="{BAC8E142-6D2A-8044-8EA9-8CF89613F1E3}"/>
                  </a:ext>
                </a:extLst>
              </p:cNvPr>
              <p:cNvSpPr/>
              <p:nvPr/>
            </p:nvSpPr>
            <p:spPr>
              <a:xfrm>
                <a:off x="4569621" y="2698117"/>
                <a:ext cx="559254" cy="745069"/>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59" name="Straight Connector 58">
                <a:extLst>
                  <a:ext uri="{FF2B5EF4-FFF2-40B4-BE49-F238E27FC236}">
                    <a16:creationId xmlns:a16="http://schemas.microsoft.com/office/drawing/2014/main" id="{38A31485-A6A2-A146-86EC-5241F32A9713}"/>
                  </a:ext>
                </a:extLst>
              </p:cNvPr>
              <p:cNvCxnSpPr/>
              <p:nvPr/>
            </p:nvCxnSpPr>
            <p:spPr>
              <a:xfrm>
                <a:off x="4623596" y="27304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8133E97F-766E-6C46-BFDF-C83AB6F8E378}"/>
                  </a:ext>
                </a:extLst>
              </p:cNvPr>
              <p:cNvCxnSpPr/>
              <p:nvPr/>
            </p:nvCxnSpPr>
            <p:spPr>
              <a:xfrm>
                <a:off x="4646844" y="27680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1DE7D88E-ADA6-4745-97F2-F89B96C61FA7}"/>
                  </a:ext>
                </a:extLst>
              </p:cNvPr>
              <p:cNvCxnSpPr/>
              <p:nvPr/>
            </p:nvCxnSpPr>
            <p:spPr>
              <a:xfrm>
                <a:off x="4646844" y="28055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62" name="Straight Connector 61">
                <a:extLst>
                  <a:ext uri="{FF2B5EF4-FFF2-40B4-BE49-F238E27FC236}">
                    <a16:creationId xmlns:a16="http://schemas.microsoft.com/office/drawing/2014/main" id="{5BBB9A62-984F-9F47-94A3-0C9DBDC55AE1}"/>
                  </a:ext>
                </a:extLst>
              </p:cNvPr>
              <p:cNvCxnSpPr/>
              <p:nvPr/>
            </p:nvCxnSpPr>
            <p:spPr>
              <a:xfrm>
                <a:off x="4622240" y="28431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6D47F1CD-DE41-4D48-B320-8C4B4989A7A6}"/>
                  </a:ext>
                </a:extLst>
              </p:cNvPr>
              <p:cNvCxnSpPr/>
              <p:nvPr/>
            </p:nvCxnSpPr>
            <p:spPr>
              <a:xfrm>
                <a:off x="4646844" y="28806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A7CEA98B-1C19-B244-B325-A48EB80A7C73}"/>
                  </a:ext>
                </a:extLst>
              </p:cNvPr>
              <p:cNvCxnSpPr/>
              <p:nvPr/>
            </p:nvCxnSpPr>
            <p:spPr>
              <a:xfrm>
                <a:off x="4680746" y="29181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AE6C0C2B-BDD1-8B4B-9F98-A57D61023C6A}"/>
                  </a:ext>
                </a:extLst>
              </p:cNvPr>
              <p:cNvCxnSpPr/>
              <p:nvPr/>
            </p:nvCxnSpPr>
            <p:spPr>
              <a:xfrm>
                <a:off x="4723442" y="29557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07D9943D-0399-7A4F-8342-CD9E9B51885B}"/>
                  </a:ext>
                </a:extLst>
              </p:cNvPr>
              <p:cNvCxnSpPr/>
              <p:nvPr/>
            </p:nvCxnSpPr>
            <p:spPr>
              <a:xfrm>
                <a:off x="4698838" y="29932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DE89239-9844-CC45-B928-EF0E7B07C9AD}"/>
                  </a:ext>
                </a:extLst>
              </p:cNvPr>
              <p:cNvCxnSpPr/>
              <p:nvPr/>
            </p:nvCxnSpPr>
            <p:spPr>
              <a:xfrm>
                <a:off x="4623596" y="30308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68" name="Straight Connector 67">
                <a:extLst>
                  <a:ext uri="{FF2B5EF4-FFF2-40B4-BE49-F238E27FC236}">
                    <a16:creationId xmlns:a16="http://schemas.microsoft.com/office/drawing/2014/main" id="{67E53F75-BD83-664C-8EC9-8560121B7790}"/>
                  </a:ext>
                </a:extLst>
              </p:cNvPr>
              <p:cNvCxnSpPr>
                <a:cxnSpLocks/>
              </p:cNvCxnSpPr>
              <p:nvPr/>
            </p:nvCxnSpPr>
            <p:spPr>
              <a:xfrm>
                <a:off x="4625415" y="30683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69" name="Straight Connector 68">
                <a:extLst>
                  <a:ext uri="{FF2B5EF4-FFF2-40B4-BE49-F238E27FC236}">
                    <a16:creationId xmlns:a16="http://schemas.microsoft.com/office/drawing/2014/main" id="{080EEE44-2A5E-4F47-BAFE-4ECD33E82532}"/>
                  </a:ext>
                </a:extLst>
              </p:cNvPr>
              <p:cNvCxnSpPr/>
              <p:nvPr/>
            </p:nvCxnSpPr>
            <p:spPr>
              <a:xfrm>
                <a:off x="4648663" y="31058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70" name="Straight Connector 69">
                <a:extLst>
                  <a:ext uri="{FF2B5EF4-FFF2-40B4-BE49-F238E27FC236}">
                    <a16:creationId xmlns:a16="http://schemas.microsoft.com/office/drawing/2014/main" id="{BC1EAC9E-4366-1144-AE78-5377287DD469}"/>
                  </a:ext>
                </a:extLst>
              </p:cNvPr>
              <p:cNvCxnSpPr/>
              <p:nvPr/>
            </p:nvCxnSpPr>
            <p:spPr>
              <a:xfrm>
                <a:off x="4648663" y="31434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71" name="Straight Connector 70">
                <a:extLst>
                  <a:ext uri="{FF2B5EF4-FFF2-40B4-BE49-F238E27FC236}">
                    <a16:creationId xmlns:a16="http://schemas.microsoft.com/office/drawing/2014/main" id="{45E76F0C-ABD0-6741-8AC0-6301010440A7}"/>
                  </a:ext>
                </a:extLst>
              </p:cNvPr>
              <p:cNvCxnSpPr/>
              <p:nvPr/>
            </p:nvCxnSpPr>
            <p:spPr>
              <a:xfrm>
                <a:off x="4624059" y="318097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72" name="Straight Connector 71">
                <a:extLst>
                  <a:ext uri="{FF2B5EF4-FFF2-40B4-BE49-F238E27FC236}">
                    <a16:creationId xmlns:a16="http://schemas.microsoft.com/office/drawing/2014/main" id="{E37751A0-9596-C345-A189-0FE373ACAD85}"/>
                  </a:ext>
                </a:extLst>
              </p:cNvPr>
              <p:cNvCxnSpPr/>
              <p:nvPr/>
            </p:nvCxnSpPr>
            <p:spPr>
              <a:xfrm>
                <a:off x="4648663" y="321851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2E0EF022-9BFE-F14E-AC73-EA398811340D}"/>
                  </a:ext>
                </a:extLst>
              </p:cNvPr>
              <p:cNvCxnSpPr/>
              <p:nvPr/>
            </p:nvCxnSpPr>
            <p:spPr>
              <a:xfrm>
                <a:off x="4682565" y="325605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74" name="Straight Connector 73">
                <a:extLst>
                  <a:ext uri="{FF2B5EF4-FFF2-40B4-BE49-F238E27FC236}">
                    <a16:creationId xmlns:a16="http://schemas.microsoft.com/office/drawing/2014/main" id="{03A0953E-2C90-8C49-9B31-5C7A325ADF4A}"/>
                  </a:ext>
                </a:extLst>
              </p:cNvPr>
              <p:cNvCxnSpPr/>
              <p:nvPr/>
            </p:nvCxnSpPr>
            <p:spPr>
              <a:xfrm>
                <a:off x="4725261" y="329359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8722E066-9D67-4C43-B3D8-E567D2036A7C}"/>
                  </a:ext>
                </a:extLst>
              </p:cNvPr>
              <p:cNvCxnSpPr/>
              <p:nvPr/>
            </p:nvCxnSpPr>
            <p:spPr>
              <a:xfrm>
                <a:off x="4700657" y="3331137"/>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76" name="Straight Connector 75">
                <a:extLst>
                  <a:ext uri="{FF2B5EF4-FFF2-40B4-BE49-F238E27FC236}">
                    <a16:creationId xmlns:a16="http://schemas.microsoft.com/office/drawing/2014/main" id="{5849CCD6-7EA7-C14C-9B45-BF43661A4B2D}"/>
                  </a:ext>
                </a:extLst>
              </p:cNvPr>
              <p:cNvCxnSpPr/>
              <p:nvPr/>
            </p:nvCxnSpPr>
            <p:spPr>
              <a:xfrm>
                <a:off x="4625415" y="3368672"/>
                <a:ext cx="202404"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sp>
          <p:nvSpPr>
            <p:cNvPr id="57" name="TextBox 56">
              <a:extLst>
                <a:ext uri="{FF2B5EF4-FFF2-40B4-BE49-F238E27FC236}">
                  <a16:creationId xmlns:a16="http://schemas.microsoft.com/office/drawing/2014/main" id="{B0905572-4B68-3142-916C-5F52BECC8304}"/>
                </a:ext>
              </a:extLst>
            </p:cNvPr>
            <p:cNvSpPr txBox="1"/>
            <p:nvPr/>
          </p:nvSpPr>
          <p:spPr>
            <a:xfrm>
              <a:off x="38866327" y="6293355"/>
              <a:ext cx="2232216" cy="524358"/>
            </a:xfrm>
            <a:prstGeom prst="rect">
              <a:avLst/>
            </a:prstGeom>
            <a:noFill/>
          </p:spPr>
          <p:txBody>
            <a:bodyPr wrap="none" rtlCol="0">
              <a:spAutoFit/>
            </a:bodyPr>
            <a:lstStyle/>
            <a:p>
              <a:r>
                <a:rPr lang="en-US" sz="3200" dirty="0">
                  <a:latin typeface="+mn-lt"/>
                </a:rPr>
                <a:t>XML collection</a:t>
              </a:r>
            </a:p>
          </p:txBody>
        </p:sp>
      </p:grpSp>
      <p:pic>
        <p:nvPicPr>
          <p:cNvPr id="29" name="Picture 28">
            <a:extLst>
              <a:ext uri="{FF2B5EF4-FFF2-40B4-BE49-F238E27FC236}">
                <a16:creationId xmlns:a16="http://schemas.microsoft.com/office/drawing/2014/main" id="{BF83AB87-B26B-AB44-B3C4-03D51BD49C90}"/>
              </a:ext>
            </a:extLst>
          </p:cNvPr>
          <p:cNvPicPr>
            <a:picLocks noChangeAspect="1"/>
          </p:cNvPicPr>
          <p:nvPr/>
        </p:nvPicPr>
        <p:blipFill>
          <a:blip r:embed="rId5"/>
          <a:stretch>
            <a:fillRect/>
          </a:stretch>
        </p:blipFill>
        <p:spPr>
          <a:xfrm>
            <a:off x="10791733" y="8839200"/>
            <a:ext cx="409667" cy="318621"/>
          </a:xfrm>
          <a:prstGeom prst="rect">
            <a:avLst/>
          </a:prstGeom>
        </p:spPr>
      </p:pic>
      <p:pic>
        <p:nvPicPr>
          <p:cNvPr id="30" name="Picture 29">
            <a:extLst>
              <a:ext uri="{FF2B5EF4-FFF2-40B4-BE49-F238E27FC236}">
                <a16:creationId xmlns:a16="http://schemas.microsoft.com/office/drawing/2014/main" id="{6F5C1BC3-1F2D-0F48-A83B-CC382D86B7D9}"/>
              </a:ext>
            </a:extLst>
          </p:cNvPr>
          <p:cNvPicPr>
            <a:picLocks noChangeAspect="1"/>
          </p:cNvPicPr>
          <p:nvPr/>
        </p:nvPicPr>
        <p:blipFill>
          <a:blip r:embed="rId7"/>
          <a:stretch>
            <a:fillRect/>
          </a:stretch>
        </p:blipFill>
        <p:spPr>
          <a:xfrm>
            <a:off x="18623431" y="6763658"/>
            <a:ext cx="1890546" cy="1153303"/>
          </a:xfrm>
          <a:prstGeom prst="rect">
            <a:avLst/>
          </a:prstGeom>
        </p:spPr>
      </p:pic>
      <p:pic>
        <p:nvPicPr>
          <p:cNvPr id="31" name="Picture 30">
            <a:extLst>
              <a:ext uri="{FF2B5EF4-FFF2-40B4-BE49-F238E27FC236}">
                <a16:creationId xmlns:a16="http://schemas.microsoft.com/office/drawing/2014/main" id="{0811E486-78A8-A34E-9958-374FCCC5893D}"/>
              </a:ext>
            </a:extLst>
          </p:cNvPr>
          <p:cNvPicPr>
            <a:picLocks noChangeAspect="1"/>
          </p:cNvPicPr>
          <p:nvPr/>
        </p:nvPicPr>
        <p:blipFill>
          <a:blip r:embed="rId5"/>
          <a:stretch>
            <a:fillRect/>
          </a:stretch>
        </p:blipFill>
        <p:spPr>
          <a:xfrm>
            <a:off x="20422006" y="7460408"/>
            <a:ext cx="409667" cy="318621"/>
          </a:xfrm>
          <a:prstGeom prst="rect">
            <a:avLst/>
          </a:prstGeom>
        </p:spPr>
      </p:pic>
      <p:sp>
        <p:nvSpPr>
          <p:cNvPr id="32" name="TextBox 31">
            <a:extLst>
              <a:ext uri="{FF2B5EF4-FFF2-40B4-BE49-F238E27FC236}">
                <a16:creationId xmlns:a16="http://schemas.microsoft.com/office/drawing/2014/main" id="{35BBA5A0-04F2-264B-8F98-C2F0B9B30E23}"/>
              </a:ext>
            </a:extLst>
          </p:cNvPr>
          <p:cNvSpPr txBox="1"/>
          <p:nvPr/>
        </p:nvSpPr>
        <p:spPr>
          <a:xfrm>
            <a:off x="15107034" y="5911906"/>
            <a:ext cx="2532295" cy="1077218"/>
          </a:xfrm>
          <a:prstGeom prst="rect">
            <a:avLst/>
          </a:prstGeom>
          <a:noFill/>
        </p:spPr>
        <p:txBody>
          <a:bodyPr wrap="square" rtlCol="0">
            <a:spAutoFit/>
          </a:bodyPr>
          <a:lstStyle/>
          <a:p>
            <a:r>
              <a:rPr lang="en-US" sz="3200" dirty="0">
                <a:latin typeface="+mn-lt"/>
              </a:rPr>
              <a:t>Compressed</a:t>
            </a:r>
          </a:p>
          <a:p>
            <a:pPr algn="ctr"/>
            <a:r>
              <a:rPr lang="en-US" sz="3200" dirty="0">
                <a:latin typeface="+mn-lt"/>
              </a:rPr>
              <a:t>Transfer</a:t>
            </a:r>
          </a:p>
        </p:txBody>
      </p:sp>
      <p:grpSp>
        <p:nvGrpSpPr>
          <p:cNvPr id="33" name="Group 32">
            <a:extLst>
              <a:ext uri="{FF2B5EF4-FFF2-40B4-BE49-F238E27FC236}">
                <a16:creationId xmlns:a16="http://schemas.microsoft.com/office/drawing/2014/main" id="{2BC99BA9-299E-084F-9CBC-16308EE5F9C0}"/>
              </a:ext>
            </a:extLst>
          </p:cNvPr>
          <p:cNvGrpSpPr/>
          <p:nvPr/>
        </p:nvGrpSpPr>
        <p:grpSpPr>
          <a:xfrm>
            <a:off x="13451132" y="7676161"/>
            <a:ext cx="1407868" cy="1848839"/>
            <a:chOff x="44029801" y="9625623"/>
            <a:chExt cx="1161128" cy="1594030"/>
          </a:xfrm>
        </p:grpSpPr>
        <p:sp>
          <p:nvSpPr>
            <p:cNvPr id="35" name="Folded Corner 34">
              <a:extLst>
                <a:ext uri="{FF2B5EF4-FFF2-40B4-BE49-F238E27FC236}">
                  <a16:creationId xmlns:a16="http://schemas.microsoft.com/office/drawing/2014/main" id="{5DE9B82D-DE69-9949-8590-9E4257A211D5}"/>
                </a:ext>
              </a:extLst>
            </p:cNvPr>
            <p:cNvSpPr/>
            <p:nvPr/>
          </p:nvSpPr>
          <p:spPr>
            <a:xfrm>
              <a:off x="44029801" y="9625623"/>
              <a:ext cx="1161128" cy="1594030"/>
            </a:xfrm>
            <a:prstGeom prst="foldedCorner">
              <a:avLst/>
            </a:prstGeom>
            <a:solidFill>
              <a:schemeClr val="bg1"/>
            </a:solidFill>
            <a:ln w="3175" cmpd="sng">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cxnSp>
          <p:nvCxnSpPr>
            <p:cNvPr id="36" name="Straight Connector 35">
              <a:extLst>
                <a:ext uri="{FF2B5EF4-FFF2-40B4-BE49-F238E27FC236}">
                  <a16:creationId xmlns:a16="http://schemas.microsoft.com/office/drawing/2014/main" id="{FABAD3F1-73E7-4C4E-A14B-B411530A1152}"/>
                </a:ext>
              </a:extLst>
            </p:cNvPr>
            <p:cNvCxnSpPr/>
            <p:nvPr/>
          </p:nvCxnSpPr>
          <p:spPr>
            <a:xfrm>
              <a:off x="44108205" y="974563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A956CAD0-01AC-EF4C-9A11-733035798910}"/>
                </a:ext>
              </a:extLst>
            </p:cNvPr>
            <p:cNvCxnSpPr/>
            <p:nvPr/>
          </p:nvCxnSpPr>
          <p:spPr>
            <a:xfrm>
              <a:off x="44111593" y="982594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D20497D4-1592-194F-99DA-FBD7A71683F7}"/>
                </a:ext>
              </a:extLst>
            </p:cNvPr>
            <p:cNvCxnSpPr/>
            <p:nvPr/>
          </p:nvCxnSpPr>
          <p:spPr>
            <a:xfrm>
              <a:off x="44111593" y="990626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5A84150D-97C7-7D4C-B015-8456377C720F}"/>
                </a:ext>
              </a:extLst>
            </p:cNvPr>
            <p:cNvCxnSpPr/>
            <p:nvPr/>
          </p:nvCxnSpPr>
          <p:spPr>
            <a:xfrm>
              <a:off x="44110999" y="998657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D98C7160-ED8B-4448-BEB5-7F891E5439BC}"/>
                </a:ext>
              </a:extLst>
            </p:cNvPr>
            <p:cNvCxnSpPr/>
            <p:nvPr/>
          </p:nvCxnSpPr>
          <p:spPr>
            <a:xfrm>
              <a:off x="44111593" y="1006689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13D36C11-AED1-134C-B7C3-E1519703F01C}"/>
                </a:ext>
              </a:extLst>
            </p:cNvPr>
            <p:cNvCxnSpPr/>
            <p:nvPr/>
          </p:nvCxnSpPr>
          <p:spPr>
            <a:xfrm>
              <a:off x="44109056" y="1014720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52E71DFD-CE20-6E4A-93F5-A608E3CB00E6}"/>
                </a:ext>
              </a:extLst>
            </p:cNvPr>
            <p:cNvCxnSpPr/>
            <p:nvPr/>
          </p:nvCxnSpPr>
          <p:spPr>
            <a:xfrm>
              <a:off x="44107943" y="1022752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a16="http://schemas.microsoft.com/office/drawing/2014/main" id="{FBA9D95A-1FD6-D04F-805C-B7C4A54B3728}"/>
                </a:ext>
              </a:extLst>
            </p:cNvPr>
            <p:cNvCxnSpPr/>
            <p:nvPr/>
          </p:nvCxnSpPr>
          <p:spPr>
            <a:xfrm>
              <a:off x="44107347" y="1031344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2C481524-CDFB-FE4B-B44E-17D375F14230}"/>
                </a:ext>
              </a:extLst>
            </p:cNvPr>
            <p:cNvCxnSpPr/>
            <p:nvPr/>
          </p:nvCxnSpPr>
          <p:spPr>
            <a:xfrm>
              <a:off x="44108205" y="10388151"/>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A0B94C61-B7F6-7044-9ACA-313F23280C53}"/>
                </a:ext>
              </a:extLst>
            </p:cNvPr>
            <p:cNvCxnSpPr/>
            <p:nvPr/>
          </p:nvCxnSpPr>
          <p:spPr>
            <a:xfrm>
              <a:off x="44111981" y="10468466"/>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327D7F18-FC31-054A-9D47-C3AB8D33BD69}"/>
                </a:ext>
              </a:extLst>
            </p:cNvPr>
            <p:cNvCxnSpPr/>
            <p:nvPr/>
          </p:nvCxnSpPr>
          <p:spPr>
            <a:xfrm>
              <a:off x="44109760" y="1054878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7230F7C9-430C-BB47-89D1-816B806789BA}"/>
                </a:ext>
              </a:extLst>
            </p:cNvPr>
            <p:cNvCxnSpPr/>
            <p:nvPr/>
          </p:nvCxnSpPr>
          <p:spPr>
            <a:xfrm>
              <a:off x="44109762" y="10629095"/>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966B714A-CE79-CA4E-8EFC-183FAC73F20B}"/>
                </a:ext>
              </a:extLst>
            </p:cNvPr>
            <p:cNvCxnSpPr/>
            <p:nvPr/>
          </p:nvCxnSpPr>
          <p:spPr>
            <a:xfrm>
              <a:off x="44109166" y="10709410"/>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1CDBEC85-C755-0440-9826-3CC6FBEDCDC3}"/>
                </a:ext>
              </a:extLst>
            </p:cNvPr>
            <p:cNvCxnSpPr/>
            <p:nvPr/>
          </p:nvCxnSpPr>
          <p:spPr>
            <a:xfrm>
              <a:off x="44109762" y="10789724"/>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46D4227D-5118-8447-9024-556FE0B84575}"/>
                </a:ext>
              </a:extLst>
            </p:cNvPr>
            <p:cNvCxnSpPr/>
            <p:nvPr/>
          </p:nvCxnSpPr>
          <p:spPr>
            <a:xfrm>
              <a:off x="44107221" y="10870039"/>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B1633E04-E51E-8C42-ACF4-14364816BDFC}"/>
                </a:ext>
              </a:extLst>
            </p:cNvPr>
            <p:cNvCxnSpPr/>
            <p:nvPr/>
          </p:nvCxnSpPr>
          <p:spPr>
            <a:xfrm>
              <a:off x="44111720" y="10950353"/>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B6845E04-9502-9645-9AE1-A8E864EC0970}"/>
                </a:ext>
              </a:extLst>
            </p:cNvPr>
            <p:cNvCxnSpPr/>
            <p:nvPr/>
          </p:nvCxnSpPr>
          <p:spPr>
            <a:xfrm>
              <a:off x="44111122" y="11030668"/>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031A7786-E293-3E47-88B7-A80078938D48}"/>
                </a:ext>
              </a:extLst>
            </p:cNvPr>
            <p:cNvCxnSpPr/>
            <p:nvPr/>
          </p:nvCxnSpPr>
          <p:spPr>
            <a:xfrm>
              <a:off x="44111981" y="11110972"/>
              <a:ext cx="420233" cy="0"/>
            </a:xfrm>
            <a:prstGeom prst="line">
              <a:avLst/>
            </a:prstGeom>
            <a:ln w="3175" cmpd="sng">
              <a:solidFill>
                <a:schemeClr val="tx1"/>
              </a:solidFill>
              <a:prstDash val="dashDot"/>
            </a:ln>
          </p:spPr>
          <p:style>
            <a:lnRef idx="2">
              <a:schemeClr val="accent1"/>
            </a:lnRef>
            <a:fillRef idx="0">
              <a:schemeClr val="accent1"/>
            </a:fillRef>
            <a:effectRef idx="1">
              <a:schemeClr val="accent1"/>
            </a:effectRef>
            <a:fontRef idx="minor">
              <a:schemeClr val="tx1"/>
            </a:fontRef>
          </p:style>
        </p:cxnSp>
      </p:grpSp>
      <p:pic>
        <p:nvPicPr>
          <p:cNvPr id="34" name="Picture 33">
            <a:extLst>
              <a:ext uri="{FF2B5EF4-FFF2-40B4-BE49-F238E27FC236}">
                <a16:creationId xmlns:a16="http://schemas.microsoft.com/office/drawing/2014/main" id="{FC2D6DAB-EE6D-4541-9048-99D6E457F1BB}"/>
              </a:ext>
            </a:extLst>
          </p:cNvPr>
          <p:cNvPicPr>
            <a:picLocks noChangeAspect="1"/>
          </p:cNvPicPr>
          <p:nvPr/>
        </p:nvPicPr>
        <p:blipFill>
          <a:blip r:embed="rId8"/>
          <a:stretch>
            <a:fillRect/>
          </a:stretch>
        </p:blipFill>
        <p:spPr>
          <a:xfrm>
            <a:off x="21210579" y="11743127"/>
            <a:ext cx="1210146" cy="948381"/>
          </a:xfrm>
          <a:prstGeom prst="rect">
            <a:avLst/>
          </a:prstGeom>
        </p:spPr>
      </p:pic>
      <p:sp>
        <p:nvSpPr>
          <p:cNvPr id="278" name="Title 5">
            <a:extLst>
              <a:ext uri="{FF2B5EF4-FFF2-40B4-BE49-F238E27FC236}">
                <a16:creationId xmlns:a16="http://schemas.microsoft.com/office/drawing/2014/main" id="{CCB6F46F-2E03-484C-87ED-64CCC3437689}"/>
              </a:ext>
            </a:extLst>
          </p:cNvPr>
          <p:cNvSpPr txBox="1">
            <a:spLocks/>
          </p:cNvSpPr>
          <p:nvPr/>
        </p:nvSpPr>
        <p:spPr>
          <a:xfrm>
            <a:off x="1689101" y="1203326"/>
            <a:ext cx="17056102" cy="1016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altLang="en-US" dirty="0">
                <a:solidFill>
                  <a:srgbClr val="164F86"/>
                </a:solidFill>
                <a:latin typeface="Helvetica" panose="020B0604020202020204" pitchFamily="34" charset="0"/>
                <a:sym typeface="Helvetica" panose="020B0604020202020204" pitchFamily="34" charset="0"/>
              </a:rPr>
              <a:t>How does it work?</a:t>
            </a:r>
            <a:endParaRPr lang="en-US" dirty="0"/>
          </a:p>
        </p:txBody>
      </p:sp>
      <p:grpSp>
        <p:nvGrpSpPr>
          <p:cNvPr id="295" name="Group 294">
            <a:extLst>
              <a:ext uri="{FF2B5EF4-FFF2-40B4-BE49-F238E27FC236}">
                <a16:creationId xmlns:a16="http://schemas.microsoft.com/office/drawing/2014/main" id="{4890E4CF-F01A-4D49-BEB8-985CD4305FFA}"/>
              </a:ext>
            </a:extLst>
          </p:cNvPr>
          <p:cNvGrpSpPr/>
          <p:nvPr/>
        </p:nvGrpSpPr>
        <p:grpSpPr>
          <a:xfrm>
            <a:off x="4990079" y="2862096"/>
            <a:ext cx="6823838" cy="3941064"/>
            <a:chOff x="4990079" y="2862096"/>
            <a:chExt cx="6823838" cy="3941064"/>
          </a:xfrm>
        </p:grpSpPr>
        <p:pic>
          <p:nvPicPr>
            <p:cNvPr id="283" name="Picture 282">
              <a:extLst>
                <a:ext uri="{FF2B5EF4-FFF2-40B4-BE49-F238E27FC236}">
                  <a16:creationId xmlns:a16="http://schemas.microsoft.com/office/drawing/2014/main" id="{7F9C1132-C1CC-6A4E-AB08-6EB91177C2AC}"/>
                </a:ext>
              </a:extLst>
            </p:cNvPr>
            <p:cNvPicPr>
              <a:picLocks noChangeAspect="1"/>
            </p:cNvPicPr>
            <p:nvPr/>
          </p:nvPicPr>
          <p:blipFill rotWithShape="1">
            <a:blip r:embed="rId9"/>
            <a:srcRect l="10363" t="19991" r="7184" b="18996"/>
            <a:stretch/>
          </p:blipFill>
          <p:spPr>
            <a:xfrm>
              <a:off x="4990079" y="2862096"/>
              <a:ext cx="6823838" cy="3941064"/>
            </a:xfrm>
            <a:prstGeom prst="rect">
              <a:avLst/>
            </a:prstGeom>
          </p:spPr>
        </p:pic>
        <p:pic>
          <p:nvPicPr>
            <p:cNvPr id="285" name="Picture 284">
              <a:extLst>
                <a:ext uri="{FF2B5EF4-FFF2-40B4-BE49-F238E27FC236}">
                  <a16:creationId xmlns:a16="http://schemas.microsoft.com/office/drawing/2014/main" id="{EA82B679-07C1-A04E-B295-BF7C1DC20FC4}"/>
                </a:ext>
              </a:extLst>
            </p:cNvPr>
            <p:cNvPicPr>
              <a:picLocks noChangeAspect="1"/>
            </p:cNvPicPr>
            <p:nvPr/>
          </p:nvPicPr>
          <p:blipFill>
            <a:blip r:embed="rId10"/>
            <a:stretch>
              <a:fillRect/>
            </a:stretch>
          </p:blipFill>
          <p:spPr>
            <a:xfrm>
              <a:off x="6014048" y="3334217"/>
              <a:ext cx="4752398" cy="2837983"/>
            </a:xfrm>
            <a:prstGeom prst="rect">
              <a:avLst/>
            </a:prstGeom>
          </p:spPr>
        </p:pic>
      </p:grpSp>
      <p:cxnSp>
        <p:nvCxnSpPr>
          <p:cNvPr id="318" name="Straight Arrow Connector 317">
            <a:extLst>
              <a:ext uri="{FF2B5EF4-FFF2-40B4-BE49-F238E27FC236}">
                <a16:creationId xmlns:a16="http://schemas.microsoft.com/office/drawing/2014/main" id="{BAEDB86E-0C4A-B34B-8545-CA5B6FB1BCD7}"/>
              </a:ext>
            </a:extLst>
          </p:cNvPr>
          <p:cNvCxnSpPr>
            <a:cxnSpLocks/>
            <a:stCxn id="35" idx="1"/>
          </p:cNvCxnSpPr>
          <p:nvPr/>
        </p:nvCxnSpPr>
        <p:spPr>
          <a:xfrm flipH="1">
            <a:off x="11201400" y="8600581"/>
            <a:ext cx="2249732" cy="182866"/>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pic>
        <p:nvPicPr>
          <p:cNvPr id="326" name="Picture 325">
            <a:extLst>
              <a:ext uri="{FF2B5EF4-FFF2-40B4-BE49-F238E27FC236}">
                <a16:creationId xmlns:a16="http://schemas.microsoft.com/office/drawing/2014/main" id="{AA9C92DC-7D10-B64F-8B9D-85213DE961E5}"/>
              </a:ext>
            </a:extLst>
          </p:cNvPr>
          <p:cNvPicPr>
            <a:picLocks noChangeAspect="1"/>
          </p:cNvPicPr>
          <p:nvPr/>
        </p:nvPicPr>
        <p:blipFill rotWithShape="1">
          <a:blip r:embed="rId11"/>
          <a:srcRect t="7804" b="12996"/>
          <a:stretch/>
        </p:blipFill>
        <p:spPr>
          <a:xfrm>
            <a:off x="10287000" y="3773940"/>
            <a:ext cx="430378" cy="340860"/>
          </a:xfrm>
          <a:prstGeom prst="rect">
            <a:avLst/>
          </a:prstGeom>
        </p:spPr>
      </p:pic>
      <p:sp>
        <p:nvSpPr>
          <p:cNvPr id="327" name="TextBox 326">
            <a:extLst>
              <a:ext uri="{FF2B5EF4-FFF2-40B4-BE49-F238E27FC236}">
                <a16:creationId xmlns:a16="http://schemas.microsoft.com/office/drawing/2014/main" id="{11F104A4-C6B4-814E-80F9-250CE3304B85}"/>
              </a:ext>
            </a:extLst>
          </p:cNvPr>
          <p:cNvSpPr txBox="1"/>
          <p:nvPr/>
        </p:nvSpPr>
        <p:spPr>
          <a:xfrm>
            <a:off x="9448800" y="3657600"/>
            <a:ext cx="1294723" cy="338554"/>
          </a:xfrm>
          <a:prstGeom prst="rect">
            <a:avLst/>
          </a:prstGeom>
          <a:noFill/>
        </p:spPr>
        <p:txBody>
          <a:bodyPr wrap="square" rtlCol="0">
            <a:spAutoFit/>
          </a:bodyPr>
          <a:lstStyle/>
          <a:p>
            <a:r>
              <a:rPr lang="en-US" sz="800" dirty="0"/>
              <a:t>Metadata Evaluation Web Service</a:t>
            </a:r>
          </a:p>
        </p:txBody>
      </p:sp>
      <p:cxnSp>
        <p:nvCxnSpPr>
          <p:cNvPr id="337" name="Straight Arrow Connector 336">
            <a:extLst>
              <a:ext uri="{FF2B5EF4-FFF2-40B4-BE49-F238E27FC236}">
                <a16:creationId xmlns:a16="http://schemas.microsoft.com/office/drawing/2014/main" id="{2F4C58EC-0A16-FC4D-878F-D3BB792079EF}"/>
              </a:ext>
            </a:extLst>
          </p:cNvPr>
          <p:cNvCxnSpPr>
            <a:cxnSpLocks/>
            <a:stCxn id="7" idx="2"/>
            <a:endCxn id="162" idx="1"/>
          </p:cNvCxnSpPr>
          <p:nvPr/>
        </p:nvCxnSpPr>
        <p:spPr>
          <a:xfrm>
            <a:off x="10165779" y="9199393"/>
            <a:ext cx="1336333" cy="1900665"/>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Straight Arrow Connector 290">
            <a:extLst>
              <a:ext uri="{FF2B5EF4-FFF2-40B4-BE49-F238E27FC236}">
                <a16:creationId xmlns:a16="http://schemas.microsoft.com/office/drawing/2014/main" id="{31F2E50E-6A7F-C24E-BA85-5F6093D5D315}"/>
              </a:ext>
            </a:extLst>
          </p:cNvPr>
          <p:cNvCxnSpPr>
            <a:cxnSpLocks/>
            <a:stCxn id="279" idx="3"/>
          </p:cNvCxnSpPr>
          <p:nvPr/>
        </p:nvCxnSpPr>
        <p:spPr>
          <a:xfrm flipV="1">
            <a:off x="3770634" y="6700794"/>
            <a:ext cx="1484916" cy="1434071"/>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grpSp>
        <p:nvGrpSpPr>
          <p:cNvPr id="280" name="Group 279">
            <a:extLst>
              <a:ext uri="{FF2B5EF4-FFF2-40B4-BE49-F238E27FC236}">
                <a16:creationId xmlns:a16="http://schemas.microsoft.com/office/drawing/2014/main" id="{65EADA14-CE33-E04A-8789-03D087B7E0DB}"/>
              </a:ext>
            </a:extLst>
          </p:cNvPr>
          <p:cNvGrpSpPr/>
          <p:nvPr/>
        </p:nvGrpSpPr>
        <p:grpSpPr>
          <a:xfrm>
            <a:off x="1020054" y="7339968"/>
            <a:ext cx="3323346" cy="2020755"/>
            <a:chOff x="1219200" y="7916961"/>
            <a:chExt cx="3918060" cy="2578923"/>
          </a:xfrm>
        </p:grpSpPr>
        <p:pic>
          <p:nvPicPr>
            <p:cNvPr id="279" name="Picture 278">
              <a:extLst>
                <a:ext uri="{FF2B5EF4-FFF2-40B4-BE49-F238E27FC236}">
                  <a16:creationId xmlns:a16="http://schemas.microsoft.com/office/drawing/2014/main" id="{414CE260-61DF-2A44-9640-7D0CDA56F943}"/>
                </a:ext>
              </a:extLst>
            </p:cNvPr>
            <p:cNvPicPr>
              <a:picLocks noChangeAspect="1"/>
            </p:cNvPicPr>
            <p:nvPr/>
          </p:nvPicPr>
          <p:blipFill>
            <a:blip r:embed="rId12"/>
            <a:stretch>
              <a:fillRect/>
            </a:stretch>
          </p:blipFill>
          <p:spPr>
            <a:xfrm>
              <a:off x="2021188" y="7916961"/>
              <a:ext cx="2440809" cy="2028923"/>
            </a:xfrm>
            <a:prstGeom prst="rect">
              <a:avLst/>
            </a:prstGeom>
          </p:spPr>
        </p:pic>
        <p:sp>
          <p:nvSpPr>
            <p:cNvPr id="294" name="TextBox 293">
              <a:extLst>
                <a:ext uri="{FF2B5EF4-FFF2-40B4-BE49-F238E27FC236}">
                  <a16:creationId xmlns:a16="http://schemas.microsoft.com/office/drawing/2014/main" id="{47414803-8865-B241-A575-90D734E1375D}"/>
                </a:ext>
              </a:extLst>
            </p:cNvPr>
            <p:cNvSpPr txBox="1"/>
            <p:nvPr/>
          </p:nvSpPr>
          <p:spPr>
            <a:xfrm>
              <a:off x="1219200" y="9911109"/>
              <a:ext cx="3918060" cy="584775"/>
            </a:xfrm>
            <a:prstGeom prst="rect">
              <a:avLst/>
            </a:prstGeom>
            <a:noFill/>
          </p:spPr>
          <p:txBody>
            <a:bodyPr wrap="none" rtlCol="0">
              <a:spAutoFit/>
            </a:bodyPr>
            <a:lstStyle/>
            <a:p>
              <a:r>
                <a:rPr lang="en-US" sz="3200" dirty="0" err="1">
                  <a:latin typeface="+mn-lt"/>
                </a:rPr>
                <a:t>MetadataEvaluation</a:t>
              </a:r>
              <a:endParaRPr lang="en-US" sz="3200" dirty="0">
                <a:latin typeface="+mn-lt"/>
              </a:endParaRPr>
            </a:p>
          </p:txBody>
        </p:sp>
      </p:grpSp>
      <p:pic>
        <p:nvPicPr>
          <p:cNvPr id="3" name="Picture 2">
            <a:extLst>
              <a:ext uri="{FF2B5EF4-FFF2-40B4-BE49-F238E27FC236}">
                <a16:creationId xmlns:a16="http://schemas.microsoft.com/office/drawing/2014/main" id="{061F77D3-DBB0-0641-921E-41B57C7B1292}"/>
              </a:ext>
            </a:extLst>
          </p:cNvPr>
          <p:cNvPicPr>
            <a:picLocks noChangeAspect="1"/>
          </p:cNvPicPr>
          <p:nvPr/>
        </p:nvPicPr>
        <p:blipFill>
          <a:blip r:embed="rId13"/>
          <a:stretch>
            <a:fillRect/>
          </a:stretch>
        </p:blipFill>
        <p:spPr>
          <a:xfrm>
            <a:off x="4875937" y="9157789"/>
            <a:ext cx="2832100" cy="1409700"/>
          </a:xfrm>
          <a:prstGeom prst="rect">
            <a:avLst/>
          </a:prstGeom>
        </p:spPr>
      </p:pic>
      <p:cxnSp>
        <p:nvCxnSpPr>
          <p:cNvPr id="308" name="Straight Arrow Connector 307">
            <a:extLst>
              <a:ext uri="{FF2B5EF4-FFF2-40B4-BE49-F238E27FC236}">
                <a16:creationId xmlns:a16="http://schemas.microsoft.com/office/drawing/2014/main" id="{60D40E9A-A598-DB4D-8E73-B3C3B35A8B00}"/>
              </a:ext>
            </a:extLst>
          </p:cNvPr>
          <p:cNvCxnSpPr>
            <a:cxnSpLocks/>
            <a:stCxn id="283" idx="2"/>
            <a:endCxn id="7" idx="1"/>
          </p:cNvCxnSpPr>
          <p:nvPr/>
        </p:nvCxnSpPr>
        <p:spPr>
          <a:xfrm>
            <a:off x="8401998" y="6803160"/>
            <a:ext cx="836677" cy="1403641"/>
          </a:xfrm>
          <a:prstGeom prst="straightConnector1">
            <a:avLst/>
          </a:prstGeom>
          <a:ln w="44450">
            <a:solidFill>
              <a:srgbClr val="145EA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31435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7676" y="767933"/>
            <a:ext cx="20726400" cy="2724150"/>
          </a:xfrm>
        </p:spPr>
        <p:txBody>
          <a:bodyPr/>
          <a:lstStyle/>
          <a:p>
            <a:r>
              <a:rPr lang="en-US" dirty="0"/>
              <a:t>Questions?</a:t>
            </a:r>
          </a:p>
        </p:txBody>
      </p:sp>
      <p:grpSp>
        <p:nvGrpSpPr>
          <p:cNvPr id="5" name="Group 4">
            <a:extLst>
              <a:ext uri="{FF2B5EF4-FFF2-40B4-BE49-F238E27FC236}">
                <a16:creationId xmlns:a16="http://schemas.microsoft.com/office/drawing/2014/main" id="{FCF7404D-2063-C647-840F-2891C100C35A}"/>
              </a:ext>
            </a:extLst>
          </p:cNvPr>
          <p:cNvGrpSpPr>
            <a:grpSpLocks noChangeAspect="1"/>
          </p:cNvGrpSpPr>
          <p:nvPr/>
        </p:nvGrpSpPr>
        <p:grpSpPr>
          <a:xfrm>
            <a:off x="12954000" y="2438400"/>
            <a:ext cx="10830233" cy="11101642"/>
            <a:chOff x="1549400" y="2286000"/>
            <a:chExt cx="10642600" cy="10909300"/>
          </a:xfrm>
        </p:grpSpPr>
        <p:pic>
          <p:nvPicPr>
            <p:cNvPr id="6" name="Picture 5">
              <a:extLst>
                <a:ext uri="{FF2B5EF4-FFF2-40B4-BE49-F238E27FC236}">
                  <a16:creationId xmlns:a16="http://schemas.microsoft.com/office/drawing/2014/main" id="{564104DA-3CEE-3044-A7D3-1FD8C3DB3088}"/>
                </a:ext>
              </a:extLst>
            </p:cNvPr>
            <p:cNvPicPr>
              <a:picLocks noChangeAspect="1"/>
            </p:cNvPicPr>
            <p:nvPr/>
          </p:nvPicPr>
          <p:blipFill>
            <a:blip r:embed="rId2"/>
            <a:stretch>
              <a:fillRect/>
            </a:stretch>
          </p:blipFill>
          <p:spPr>
            <a:xfrm>
              <a:off x="1549400" y="2286000"/>
              <a:ext cx="10642600" cy="10909300"/>
            </a:xfrm>
            <a:prstGeom prst="rect">
              <a:avLst/>
            </a:prstGeom>
            <a:scene3d>
              <a:camera prst="orthographicFront">
                <a:rot lat="0" lon="0" rev="0"/>
              </a:camera>
              <a:lightRig rig="threePt" dir="t"/>
            </a:scene3d>
          </p:spPr>
        </p:pic>
        <p:pic>
          <p:nvPicPr>
            <p:cNvPr id="7" name="Picture 6">
              <a:extLst>
                <a:ext uri="{FF2B5EF4-FFF2-40B4-BE49-F238E27FC236}">
                  <a16:creationId xmlns:a16="http://schemas.microsoft.com/office/drawing/2014/main" id="{C7F78381-685D-6B42-8B83-6DF6DD10A3E4}"/>
                </a:ext>
              </a:extLst>
            </p:cNvPr>
            <p:cNvPicPr>
              <a:picLocks noChangeAspect="1"/>
            </p:cNvPicPr>
            <p:nvPr/>
          </p:nvPicPr>
          <p:blipFill>
            <a:blip r:embed="rId3"/>
            <a:stretch>
              <a:fillRect/>
            </a:stretch>
          </p:blipFill>
          <p:spPr>
            <a:xfrm>
              <a:off x="5537200" y="7321550"/>
              <a:ext cx="2667000" cy="838200"/>
            </a:xfrm>
            <a:prstGeom prst="rect">
              <a:avLst/>
            </a:prstGeom>
          </p:spPr>
        </p:pic>
      </p:grpSp>
      <p:sp>
        <p:nvSpPr>
          <p:cNvPr id="8" name="TextBox 7">
            <a:extLst>
              <a:ext uri="{FF2B5EF4-FFF2-40B4-BE49-F238E27FC236}">
                <a16:creationId xmlns:a16="http://schemas.microsoft.com/office/drawing/2014/main" id="{0E0AA809-3124-694E-BA3A-354F66F57DF6}"/>
              </a:ext>
            </a:extLst>
          </p:cNvPr>
          <p:cNvSpPr txBox="1"/>
          <p:nvPr/>
        </p:nvSpPr>
        <p:spPr>
          <a:xfrm>
            <a:off x="685800" y="5867400"/>
            <a:ext cx="10310836" cy="2308324"/>
          </a:xfrm>
          <a:prstGeom prst="rect">
            <a:avLst/>
          </a:prstGeom>
          <a:noFill/>
        </p:spPr>
        <p:txBody>
          <a:bodyPr wrap="none" rtlCol="0">
            <a:spAutoFit/>
          </a:bodyPr>
          <a:lstStyle/>
          <a:p>
            <a:r>
              <a:rPr lang="en-US" sz="7200" dirty="0">
                <a:latin typeface="+mn-lt"/>
                <a:hlinkClick r:id="rId4"/>
              </a:rPr>
              <a:t>scgordon@hdfgroup.org</a:t>
            </a:r>
            <a:endParaRPr lang="en-US" sz="7200" dirty="0">
              <a:latin typeface="+mn-lt"/>
            </a:endParaRPr>
          </a:p>
          <a:p>
            <a:r>
              <a:rPr lang="en-US" sz="7200" dirty="0">
                <a:latin typeface="+mn-lt"/>
                <a:hlinkClick r:id="rId5"/>
              </a:rPr>
              <a:t>github.com/scgordon</a:t>
            </a:r>
            <a:endParaRPr lang="en-US" sz="7200" dirty="0">
              <a:latin typeface="+mn-lt"/>
            </a:endParaRPr>
          </a:p>
        </p:txBody>
      </p:sp>
      <p:sp>
        <p:nvSpPr>
          <p:cNvPr id="3" name="TextBox 2">
            <a:extLst>
              <a:ext uri="{FF2B5EF4-FFF2-40B4-BE49-F238E27FC236}">
                <a16:creationId xmlns:a16="http://schemas.microsoft.com/office/drawing/2014/main" id="{1E7A0CFE-0C51-0D45-8A44-8380D436D7FE}"/>
              </a:ext>
            </a:extLst>
          </p:cNvPr>
          <p:cNvSpPr txBox="1"/>
          <p:nvPr/>
        </p:nvSpPr>
        <p:spPr>
          <a:xfrm>
            <a:off x="712346" y="8382000"/>
            <a:ext cx="11174854" cy="769441"/>
          </a:xfrm>
          <a:prstGeom prst="rect">
            <a:avLst/>
          </a:prstGeom>
          <a:noFill/>
        </p:spPr>
        <p:txBody>
          <a:bodyPr wrap="none" rtlCol="0">
            <a:spAutoFit/>
          </a:bodyPr>
          <a:lstStyle/>
          <a:p>
            <a:r>
              <a:rPr lang="en-US" sz="4400" u="sng" dirty="0">
                <a:hlinkClick r:id="rId6" tooltip="Persistent link using digital object identifier"/>
              </a:rPr>
              <a:t>https://doi.org/10.1016/j.ecoinf.2017.09.005</a:t>
            </a:r>
            <a:endParaRPr lang="en-US" sz="4400" dirty="0"/>
          </a:p>
        </p:txBody>
      </p:sp>
    </p:spTree>
    <p:extLst>
      <p:ext uri="{BB962C8B-B14F-4D97-AF65-F5344CB8AC3E}">
        <p14:creationId xmlns:p14="http://schemas.microsoft.com/office/powerpoint/2010/main" val="658990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ntr" presetSubtype="1"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p:tgtEl>
                                          <p:spTgt spid="3"/>
                                        </p:tgtEl>
                                        <p:attrNameLst>
                                          <p:attrName>ppt_y</p:attrName>
                                        </p:attrNameLst>
                                      </p:cBhvr>
                                      <p:tavLst>
                                        <p:tav tm="0">
                                          <p:val>
                                            <p:strVal val="#ppt_y-#ppt_h*1.125000"/>
                                          </p:val>
                                        </p:tav>
                                        <p:tav tm="100000">
                                          <p:val>
                                            <p:strVal val="#ppt_y"/>
                                          </p:val>
                                        </p:tav>
                                      </p:tavLst>
                                    </p:anim>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pasted-image.pdf"/>
          <p:cNvPicPr>
            <a:picLocks noChangeAspect="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0" y="10678498"/>
            <a:ext cx="24384000" cy="3022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AutoShape 2"/>
          <p:cNvSpPr>
            <a:spLocks/>
          </p:cNvSpPr>
          <p:nvPr/>
        </p:nvSpPr>
        <p:spPr bwMode="auto">
          <a:xfrm>
            <a:off x="1706562" y="9787109"/>
            <a:ext cx="20772438" cy="2789238"/>
          </a:xfrm>
          <a:prstGeom prst="roundRect">
            <a:avLst>
              <a:gd name="adj" fmla="val 5486"/>
            </a:avLst>
          </a:prstGeom>
          <a:solidFill>
            <a:srgbClr val="FFFFFF"/>
          </a:solidFill>
          <a:ln>
            <a:noFill/>
          </a:ln>
          <a:effectLst>
            <a:outerShdw blurRad="304800" dist="25400" dir="5400000" algn="ctr" rotWithShape="0">
              <a:srgbClr val="808080">
                <a:alpha val="15999"/>
              </a:srgbClr>
            </a:outerShdw>
          </a:effectLst>
          <a:extLst>
            <a:ext uri="{91240B29-F687-4f45-9708-019B960494DF}">
              <a14:hiddenLine xmlns=""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r>
              <a:rPr lang="en-US" altLang="en-US" sz="3200">
                <a:solidFill>
                  <a:srgbClr val="FFFFFF"/>
                </a:solidFill>
                <a:latin typeface="Helvetica Light" charset="0"/>
                <a:ea typeface="Helvetica Light" charset="0"/>
                <a:sym typeface="Helvetica Light" charset="0"/>
              </a:rPr>
              <a:t>v</a:t>
            </a:r>
          </a:p>
        </p:txBody>
      </p:sp>
      <p:sp>
        <p:nvSpPr>
          <p:cNvPr id="12" name="AutoShape 2"/>
          <p:cNvSpPr>
            <a:spLocks/>
          </p:cNvSpPr>
          <p:nvPr/>
        </p:nvSpPr>
        <p:spPr bwMode="auto">
          <a:xfrm>
            <a:off x="1775972" y="6666083"/>
            <a:ext cx="20772438" cy="2789238"/>
          </a:xfrm>
          <a:prstGeom prst="roundRect">
            <a:avLst>
              <a:gd name="adj" fmla="val 5486"/>
            </a:avLst>
          </a:prstGeom>
          <a:solidFill>
            <a:srgbClr val="FFFFFF"/>
          </a:solidFill>
          <a:ln>
            <a:noFill/>
          </a:ln>
          <a:effectLst>
            <a:outerShdw blurRad="304800" dist="25400" dir="5400000" algn="ctr" rotWithShape="0">
              <a:srgbClr val="808080">
                <a:alpha val="15999"/>
              </a:srgbClr>
            </a:outerShdw>
          </a:effectLst>
          <a:extLst>
            <a:ext uri="{91240B29-F687-4f45-9708-019B960494DF}">
              <a14:hiddenLine xmlns=""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r>
              <a:rPr lang="en-US" altLang="en-US" sz="3200">
                <a:solidFill>
                  <a:srgbClr val="FFFFFF"/>
                </a:solidFill>
                <a:latin typeface="Helvetica Light" charset="0"/>
                <a:ea typeface="Helvetica Light" charset="0"/>
                <a:sym typeface="Helvetica Light" charset="0"/>
              </a:rPr>
              <a:t>v</a:t>
            </a:r>
          </a:p>
        </p:txBody>
      </p:sp>
      <p:sp>
        <p:nvSpPr>
          <p:cNvPr id="11" name="AutoShape 2"/>
          <p:cNvSpPr>
            <a:spLocks/>
          </p:cNvSpPr>
          <p:nvPr/>
        </p:nvSpPr>
        <p:spPr bwMode="auto">
          <a:xfrm>
            <a:off x="1775972" y="3545058"/>
            <a:ext cx="20772438" cy="2789238"/>
          </a:xfrm>
          <a:prstGeom prst="roundRect">
            <a:avLst>
              <a:gd name="adj" fmla="val 5486"/>
            </a:avLst>
          </a:prstGeom>
          <a:solidFill>
            <a:srgbClr val="FFFFFF"/>
          </a:solidFill>
          <a:ln>
            <a:noFill/>
          </a:ln>
          <a:effectLst>
            <a:outerShdw blurRad="304800" dist="25400" dir="5400000" algn="ctr" rotWithShape="0">
              <a:srgbClr val="808080">
                <a:alpha val="15999"/>
              </a:srgbClr>
            </a:outerShdw>
          </a:effectLst>
          <a:extLst>
            <a:ext uri="{91240B29-F687-4f45-9708-019B960494DF}">
              <a14:hiddenLine xmlns=""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r>
              <a:rPr lang="en-US" altLang="en-US" sz="3200">
                <a:solidFill>
                  <a:srgbClr val="FFFFFF"/>
                </a:solidFill>
                <a:latin typeface="Helvetica Light" charset="0"/>
                <a:ea typeface="Helvetica Light" charset="0"/>
                <a:sym typeface="Helvetica Light" charset="0"/>
              </a:rPr>
              <a:t>v</a:t>
            </a:r>
          </a:p>
        </p:txBody>
      </p:sp>
      <p:sp>
        <p:nvSpPr>
          <p:cNvPr id="2" name="Title 1"/>
          <p:cNvSpPr>
            <a:spLocks noGrp="1"/>
          </p:cNvSpPr>
          <p:nvPr>
            <p:ph type="title"/>
          </p:nvPr>
        </p:nvSpPr>
        <p:spPr/>
        <p:txBody>
          <a:bodyPr/>
          <a:lstStyle/>
          <a:p>
            <a:r>
              <a:rPr lang="en-US" dirty="0"/>
              <a:t>What is metadata evaluation?</a:t>
            </a:r>
          </a:p>
        </p:txBody>
      </p:sp>
      <p:sp>
        <p:nvSpPr>
          <p:cNvPr id="3" name="Rectangle 2"/>
          <p:cNvSpPr/>
          <p:nvPr/>
        </p:nvSpPr>
        <p:spPr>
          <a:xfrm>
            <a:off x="7608914" y="3733800"/>
            <a:ext cx="14489086" cy="2616101"/>
          </a:xfrm>
          <a:prstGeom prst="rect">
            <a:avLst/>
          </a:prstGeom>
        </p:spPr>
        <p:txBody>
          <a:bodyPr wrap="square" lIns="0">
            <a:spAutoFit/>
          </a:bodyPr>
          <a:lstStyle/>
          <a:p>
            <a:pPr marL="685800" indent="-685800">
              <a:spcBef>
                <a:spcPts val="1200"/>
              </a:spcBef>
              <a:buFont typeface="Arial" panose="020B0604020202020204" pitchFamily="34" charset="0"/>
              <a:buChar char="•"/>
            </a:pPr>
            <a:r>
              <a:rPr lang="en-US" sz="3600" dirty="0">
                <a:solidFill>
                  <a:srgbClr val="52585F"/>
                </a:solidFill>
              </a:rPr>
              <a:t>Structured, sharable documentation e.g. XML, JSON</a:t>
            </a:r>
          </a:p>
          <a:p>
            <a:pPr marL="685800" indent="-685800">
              <a:spcBef>
                <a:spcPts val="1200"/>
              </a:spcBef>
              <a:buFont typeface="Arial" panose="020B0604020202020204" pitchFamily="34" charset="0"/>
              <a:buChar char="•"/>
            </a:pPr>
            <a:r>
              <a:rPr lang="en-US" sz="3600" dirty="0">
                <a:solidFill>
                  <a:srgbClr val="52585F"/>
                </a:solidFill>
              </a:rPr>
              <a:t>Turns data into information for humans</a:t>
            </a:r>
          </a:p>
          <a:p>
            <a:pPr marL="685800" indent="-685800">
              <a:spcBef>
                <a:spcPts val="1200"/>
              </a:spcBef>
              <a:buFont typeface="Arial" panose="020B0604020202020204" pitchFamily="34" charset="0"/>
              <a:buChar char="•"/>
            </a:pPr>
            <a:r>
              <a:rPr lang="en-US" sz="3600" dirty="0">
                <a:solidFill>
                  <a:srgbClr val="52585F"/>
                </a:solidFill>
              </a:rPr>
              <a:t>Communities use a standard dialect or create their own dialects to facilitate sharing their contributions to the field with others</a:t>
            </a:r>
          </a:p>
        </p:txBody>
      </p:sp>
      <p:sp>
        <p:nvSpPr>
          <p:cNvPr id="5" name="Rectangle 4"/>
          <p:cNvSpPr/>
          <p:nvPr/>
        </p:nvSpPr>
        <p:spPr>
          <a:xfrm>
            <a:off x="7641571" y="6886813"/>
            <a:ext cx="14156618" cy="3323987"/>
          </a:xfrm>
          <a:prstGeom prst="rect">
            <a:avLst/>
          </a:prstGeom>
        </p:spPr>
        <p:txBody>
          <a:bodyPr wrap="square" lIns="0">
            <a:spAutoFit/>
          </a:bodyPr>
          <a:lstStyle/>
          <a:p>
            <a:pPr marL="685800" indent="-685800">
              <a:spcBef>
                <a:spcPts val="1200"/>
              </a:spcBef>
              <a:buFont typeface="Arial" panose="020B0604020202020204" pitchFamily="34" charset="0"/>
              <a:buChar char="•"/>
            </a:pPr>
            <a:r>
              <a:rPr lang="en-US" sz="3600" dirty="0">
                <a:solidFill>
                  <a:srgbClr val="52585F"/>
                </a:solidFill>
              </a:rPr>
              <a:t>Community recommendations for documentation needs</a:t>
            </a:r>
          </a:p>
          <a:p>
            <a:pPr marL="685800" indent="-685800">
              <a:spcBef>
                <a:spcPts val="1200"/>
              </a:spcBef>
              <a:buFont typeface="Arial" panose="020B0604020202020204" pitchFamily="34" charset="0"/>
              <a:buChar char="•"/>
            </a:pPr>
            <a:r>
              <a:rPr lang="en-US" sz="3600" dirty="0">
                <a:solidFill>
                  <a:srgbClr val="52585F"/>
                </a:solidFill>
              </a:rPr>
              <a:t>What concepts exist in the collection of records?</a:t>
            </a:r>
          </a:p>
          <a:p>
            <a:pPr marL="571500" indent="-571500">
              <a:spcBef>
                <a:spcPts val="1200"/>
              </a:spcBef>
              <a:buFont typeface="Arial" panose="020B0604020202020204" pitchFamily="34" charset="0"/>
              <a:buChar char="•"/>
            </a:pPr>
            <a:r>
              <a:rPr lang="en-US" sz="3600" dirty="0">
                <a:solidFill>
                  <a:srgbClr val="52585F"/>
                </a:solidFill>
              </a:rPr>
              <a:t>Are the concepts in my metadata sufficient for other communities to understand the data?</a:t>
            </a:r>
          </a:p>
          <a:p>
            <a:pPr>
              <a:spcBef>
                <a:spcPts val="1200"/>
              </a:spcBef>
            </a:pPr>
            <a:endParaRPr lang="en-US" sz="3600" dirty="0">
              <a:solidFill>
                <a:srgbClr val="52585F"/>
              </a:solidFill>
            </a:endParaRPr>
          </a:p>
        </p:txBody>
      </p:sp>
      <p:sp>
        <p:nvSpPr>
          <p:cNvPr id="6" name="Rectangle 5"/>
          <p:cNvSpPr/>
          <p:nvPr/>
        </p:nvSpPr>
        <p:spPr>
          <a:xfrm>
            <a:off x="7576257" y="10086201"/>
            <a:ext cx="14894806" cy="1908215"/>
          </a:xfrm>
          <a:prstGeom prst="rect">
            <a:avLst/>
          </a:prstGeom>
        </p:spPr>
        <p:txBody>
          <a:bodyPr wrap="square" lIns="0" anchor="ctr">
            <a:spAutoFit/>
          </a:bodyPr>
          <a:lstStyle/>
          <a:p>
            <a:pPr marL="685800" indent="-685800">
              <a:spcBef>
                <a:spcPts val="1200"/>
              </a:spcBef>
              <a:buFont typeface="Arial" panose="020B0604020202020204" pitchFamily="34" charset="0"/>
              <a:buChar char="•"/>
            </a:pPr>
            <a:r>
              <a:rPr lang="en-US" sz="3600" dirty="0">
                <a:solidFill>
                  <a:srgbClr val="52585F"/>
                </a:solidFill>
              </a:rPr>
              <a:t>Is the content of a concept consistent with other records in a collection?</a:t>
            </a:r>
          </a:p>
          <a:p>
            <a:pPr marL="685800" indent="-685800">
              <a:spcBef>
                <a:spcPts val="1200"/>
              </a:spcBef>
              <a:buFont typeface="Arial" panose="020B0604020202020204" pitchFamily="34" charset="0"/>
              <a:buChar char="•"/>
            </a:pPr>
            <a:r>
              <a:rPr lang="en-US" sz="3600" dirty="0">
                <a:solidFill>
                  <a:srgbClr val="52585F"/>
                </a:solidFill>
              </a:rPr>
              <a:t>Rules based analysis of the content of a concept</a:t>
            </a:r>
          </a:p>
        </p:txBody>
      </p:sp>
      <p:sp>
        <p:nvSpPr>
          <p:cNvPr id="7" name="Rectangle 6"/>
          <p:cNvSpPr/>
          <p:nvPr/>
        </p:nvSpPr>
        <p:spPr>
          <a:xfrm>
            <a:off x="2693529" y="4482862"/>
            <a:ext cx="2901756" cy="861774"/>
          </a:xfrm>
          <a:prstGeom prst="rect">
            <a:avLst/>
          </a:prstGeom>
        </p:spPr>
        <p:txBody>
          <a:bodyPr wrap="none">
            <a:spAutoFit/>
          </a:bodyPr>
          <a:lstStyle/>
          <a:p>
            <a:r>
              <a:rPr lang="en-US" b="1" dirty="0">
                <a:solidFill>
                  <a:srgbClr val="52585F"/>
                </a:solidFill>
              </a:rPr>
              <a:t>Metadata</a:t>
            </a:r>
            <a:endParaRPr lang="en-US" dirty="0"/>
          </a:p>
        </p:txBody>
      </p:sp>
      <p:sp>
        <p:nvSpPr>
          <p:cNvPr id="8" name="Rectangle 7"/>
          <p:cNvSpPr/>
          <p:nvPr/>
        </p:nvSpPr>
        <p:spPr>
          <a:xfrm>
            <a:off x="2693529" y="7284184"/>
            <a:ext cx="3657600" cy="1631216"/>
          </a:xfrm>
          <a:prstGeom prst="rect">
            <a:avLst/>
          </a:prstGeom>
        </p:spPr>
        <p:txBody>
          <a:bodyPr wrap="square">
            <a:spAutoFit/>
          </a:bodyPr>
          <a:lstStyle/>
          <a:p>
            <a:r>
              <a:rPr lang="en-US" b="1" dirty="0">
                <a:solidFill>
                  <a:srgbClr val="52585F"/>
                </a:solidFill>
              </a:rPr>
              <a:t>Quantitative Evaluation</a:t>
            </a:r>
            <a:endParaRPr lang="en-US" dirty="0"/>
          </a:p>
        </p:txBody>
      </p:sp>
      <p:sp>
        <p:nvSpPr>
          <p:cNvPr id="9" name="Rectangle 8"/>
          <p:cNvSpPr/>
          <p:nvPr/>
        </p:nvSpPr>
        <p:spPr>
          <a:xfrm>
            <a:off x="2693529" y="10287000"/>
            <a:ext cx="3250071" cy="1631216"/>
          </a:xfrm>
          <a:prstGeom prst="rect">
            <a:avLst/>
          </a:prstGeom>
        </p:spPr>
        <p:txBody>
          <a:bodyPr wrap="square">
            <a:spAutoFit/>
          </a:bodyPr>
          <a:lstStyle/>
          <a:p>
            <a:r>
              <a:rPr lang="en-US" b="1" dirty="0">
                <a:solidFill>
                  <a:srgbClr val="52585F"/>
                </a:solidFill>
              </a:rPr>
              <a:t>Qualitative Evaluation</a:t>
            </a:r>
          </a:p>
        </p:txBody>
      </p:sp>
    </p:spTree>
    <p:extLst>
      <p:ext uri="{BB962C8B-B14F-4D97-AF65-F5344CB8AC3E}">
        <p14:creationId xmlns:p14="http://schemas.microsoft.com/office/powerpoint/2010/main" val="1054605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ppt_y</p:attrName>
                                        </p:attrNameLst>
                                      </p:cBhvr>
                                      <p:tavLst>
                                        <p:tav tm="0">
                                          <p:val>
                                            <p:strVal val="#ppt_y+#ppt_h*1.125000"/>
                                          </p:val>
                                        </p:tav>
                                        <p:tav tm="100000">
                                          <p:val>
                                            <p:strVal val="#ppt_y"/>
                                          </p:val>
                                        </p:tav>
                                      </p:tavLst>
                                    </p:anim>
                                    <p:animEffect transition="in" filter="wipe(up)">
                                      <p:cBhvr>
                                        <p:cTn id="8" dur="500"/>
                                        <p:tgtEl>
                                          <p:spTgt spid="11"/>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p:tgtEl>
                                          <p:spTgt spid="3"/>
                                        </p:tgtEl>
                                        <p:attrNameLst>
                                          <p:attrName>ppt_y</p:attrName>
                                        </p:attrNameLst>
                                      </p:cBhvr>
                                      <p:tavLst>
                                        <p:tav tm="0">
                                          <p:val>
                                            <p:strVal val="#ppt_y+#ppt_h*1.125000"/>
                                          </p:val>
                                        </p:tav>
                                        <p:tav tm="100000">
                                          <p:val>
                                            <p:strVal val="#ppt_y"/>
                                          </p:val>
                                        </p:tav>
                                      </p:tavLst>
                                    </p:anim>
                                    <p:animEffect transition="in" filter="wipe(up)">
                                      <p:cBhvr>
                                        <p:cTn id="12" dur="500"/>
                                        <p:tgtEl>
                                          <p:spTgt spid="3"/>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p:tgtEl>
                                          <p:spTgt spid="7"/>
                                        </p:tgtEl>
                                        <p:attrNameLst>
                                          <p:attrName>ppt_y</p:attrName>
                                        </p:attrNameLst>
                                      </p:cBhvr>
                                      <p:tavLst>
                                        <p:tav tm="0">
                                          <p:val>
                                            <p:strVal val="#ppt_y+#ppt_h*1.125000"/>
                                          </p:val>
                                        </p:tav>
                                        <p:tav tm="100000">
                                          <p:val>
                                            <p:strVal val="#ppt_y"/>
                                          </p:val>
                                        </p:tav>
                                      </p:tavLst>
                                    </p:anim>
                                    <p:animEffect transition="in" filter="wipe(up)">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1"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p:tgtEl>
                                          <p:spTgt spid="12"/>
                                        </p:tgtEl>
                                        <p:attrNameLst>
                                          <p:attrName>ppt_y</p:attrName>
                                        </p:attrNameLst>
                                      </p:cBhvr>
                                      <p:tavLst>
                                        <p:tav tm="0">
                                          <p:val>
                                            <p:strVal val="#ppt_y-#ppt_h*1.125000"/>
                                          </p:val>
                                        </p:tav>
                                        <p:tav tm="100000">
                                          <p:val>
                                            <p:strVal val="#ppt_y"/>
                                          </p:val>
                                        </p:tav>
                                      </p:tavLst>
                                    </p:anim>
                                    <p:animEffect transition="in" filter="wipe(down)">
                                      <p:cBhvr>
                                        <p:cTn id="22" dur="500"/>
                                        <p:tgtEl>
                                          <p:spTgt spid="12"/>
                                        </p:tgtEl>
                                      </p:cBhvr>
                                    </p:animEffect>
                                  </p:childTnLst>
                                </p:cTn>
                              </p:par>
                              <p:par>
                                <p:cTn id="23" presetID="12" presetClass="entr" presetSubtype="1"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p:tgtEl>
                                          <p:spTgt spid="5"/>
                                        </p:tgtEl>
                                        <p:attrNameLst>
                                          <p:attrName>ppt_y</p:attrName>
                                        </p:attrNameLst>
                                      </p:cBhvr>
                                      <p:tavLst>
                                        <p:tav tm="0">
                                          <p:val>
                                            <p:strVal val="#ppt_y-#ppt_h*1.125000"/>
                                          </p:val>
                                        </p:tav>
                                        <p:tav tm="100000">
                                          <p:val>
                                            <p:strVal val="#ppt_y"/>
                                          </p:val>
                                        </p:tav>
                                      </p:tavLst>
                                    </p:anim>
                                    <p:animEffect transition="in" filter="wipe(down)">
                                      <p:cBhvr>
                                        <p:cTn id="26" dur="500"/>
                                        <p:tgtEl>
                                          <p:spTgt spid="5"/>
                                        </p:tgtEl>
                                      </p:cBhvr>
                                    </p:animEffect>
                                  </p:childTnLst>
                                </p:cTn>
                              </p:par>
                              <p:par>
                                <p:cTn id="27" presetID="12" presetClass="entr" presetSubtype="1"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500"/>
                                        <p:tgtEl>
                                          <p:spTgt spid="8"/>
                                        </p:tgtEl>
                                        <p:attrNameLst>
                                          <p:attrName>ppt_y</p:attrName>
                                        </p:attrNameLst>
                                      </p:cBhvr>
                                      <p:tavLst>
                                        <p:tav tm="0">
                                          <p:val>
                                            <p:strVal val="#ppt_y-#ppt_h*1.125000"/>
                                          </p:val>
                                        </p:tav>
                                        <p:tav tm="100000">
                                          <p:val>
                                            <p:strVal val="#ppt_y"/>
                                          </p:val>
                                        </p:tav>
                                      </p:tavLst>
                                    </p:anim>
                                    <p:animEffect transition="in" filter="wipe(down)">
                                      <p:cBhvr>
                                        <p:cTn id="30" dur="5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1"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500"/>
                                        <p:tgtEl>
                                          <p:spTgt spid="13"/>
                                        </p:tgtEl>
                                        <p:attrNameLst>
                                          <p:attrName>ppt_y</p:attrName>
                                        </p:attrNameLst>
                                      </p:cBhvr>
                                      <p:tavLst>
                                        <p:tav tm="0">
                                          <p:val>
                                            <p:strVal val="#ppt_y-#ppt_h*1.125000"/>
                                          </p:val>
                                        </p:tav>
                                        <p:tav tm="100000">
                                          <p:val>
                                            <p:strVal val="#ppt_y"/>
                                          </p:val>
                                        </p:tav>
                                      </p:tavLst>
                                    </p:anim>
                                    <p:animEffect transition="in" filter="wipe(down)">
                                      <p:cBhvr>
                                        <p:cTn id="36" dur="500"/>
                                        <p:tgtEl>
                                          <p:spTgt spid="13"/>
                                        </p:tgtEl>
                                      </p:cBhvr>
                                    </p:animEffect>
                                  </p:childTnLst>
                                </p:cTn>
                              </p:par>
                              <p:par>
                                <p:cTn id="37" presetID="12" presetClass="entr" presetSubtype="1"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additive="base">
                                        <p:cTn id="39" dur="500"/>
                                        <p:tgtEl>
                                          <p:spTgt spid="6"/>
                                        </p:tgtEl>
                                        <p:attrNameLst>
                                          <p:attrName>ppt_y</p:attrName>
                                        </p:attrNameLst>
                                      </p:cBhvr>
                                      <p:tavLst>
                                        <p:tav tm="0">
                                          <p:val>
                                            <p:strVal val="#ppt_y-#ppt_h*1.125000"/>
                                          </p:val>
                                        </p:tav>
                                        <p:tav tm="100000">
                                          <p:val>
                                            <p:strVal val="#ppt_y"/>
                                          </p:val>
                                        </p:tav>
                                      </p:tavLst>
                                    </p:anim>
                                    <p:animEffect transition="in" filter="wipe(down)">
                                      <p:cBhvr>
                                        <p:cTn id="40" dur="500"/>
                                        <p:tgtEl>
                                          <p:spTgt spid="6"/>
                                        </p:tgtEl>
                                      </p:cBhvr>
                                    </p:animEffect>
                                  </p:childTnLst>
                                </p:cTn>
                              </p:par>
                              <p:par>
                                <p:cTn id="41" presetID="12" presetClass="entr" presetSubtype="1"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500"/>
                                        <p:tgtEl>
                                          <p:spTgt spid="9"/>
                                        </p:tgtEl>
                                        <p:attrNameLst>
                                          <p:attrName>ppt_y</p:attrName>
                                        </p:attrNameLst>
                                      </p:cBhvr>
                                      <p:tavLst>
                                        <p:tav tm="0">
                                          <p:val>
                                            <p:strVal val="#ppt_y-#ppt_h*1.125000"/>
                                          </p:val>
                                        </p:tav>
                                        <p:tav tm="100000">
                                          <p:val>
                                            <p:strVal val="#ppt_y"/>
                                          </p:val>
                                        </p:tav>
                                      </p:tavLst>
                                    </p:anim>
                                    <p:animEffect transition="in" filter="wipe(down)">
                                      <p:cBhvr>
                                        <p:cTn id="4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2" grpId="0" animBg="1"/>
      <p:bldP spid="11" grpId="0" animBg="1"/>
      <p:bldP spid="3" grpId="0"/>
      <p:bldP spid="5" grpId="0"/>
      <p:bldP spid="6" grpId="0"/>
      <p:bldP spid="7" grpId="0"/>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pPr eaLnBrk="1"/>
            <a:r>
              <a:rPr lang="en-US" altLang="en-US" dirty="0">
                <a:solidFill>
                  <a:srgbClr val="164F86"/>
                </a:solidFill>
                <a:latin typeface="Helvetica" panose="020B0604020202020204" pitchFamily="34" charset="0"/>
                <a:sym typeface="Helvetica" panose="020B0604020202020204" pitchFamily="34" charset="0"/>
              </a:rPr>
              <a:t>Terminology</a:t>
            </a:r>
          </a:p>
        </p:txBody>
      </p:sp>
      <p:pic>
        <p:nvPicPr>
          <p:cNvPr id="12" name="Picture 1" descr="pasted-image.pdf"/>
          <p:cNvPicPr>
            <a:picLocks noChangeAspect="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0" y="2994025"/>
            <a:ext cx="24384000" cy="302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2">
            <a:extLst>
              <a:ext uri="{FF2B5EF4-FFF2-40B4-BE49-F238E27FC236}">
                <a16:creationId xmlns:a16="http://schemas.microsoft.com/office/drawing/2014/main" id="{298197FD-337E-214B-AF34-D62D98A66D8A}"/>
              </a:ext>
            </a:extLst>
          </p:cNvPr>
          <p:cNvGrpSpPr/>
          <p:nvPr/>
        </p:nvGrpSpPr>
        <p:grpSpPr>
          <a:xfrm>
            <a:off x="704148" y="5029200"/>
            <a:ext cx="22975703" cy="5844071"/>
            <a:chOff x="838201" y="5020327"/>
            <a:chExt cx="22975703" cy="5844071"/>
          </a:xfrm>
        </p:grpSpPr>
        <p:sp>
          <p:nvSpPr>
            <p:cNvPr id="20" name="AutoShape 8"/>
            <p:cNvSpPr>
              <a:spLocks/>
            </p:cNvSpPr>
            <p:nvPr/>
          </p:nvSpPr>
          <p:spPr bwMode="auto">
            <a:xfrm>
              <a:off x="838201" y="5064325"/>
              <a:ext cx="4187478" cy="5756076"/>
            </a:xfrm>
            <a:prstGeom prst="roundRect">
              <a:avLst>
                <a:gd name="adj" fmla="val 3023"/>
              </a:avLst>
            </a:prstGeom>
            <a:solidFill>
              <a:srgbClr val="FFFFFF"/>
            </a:solidFill>
            <a:ln>
              <a:noFill/>
            </a:ln>
            <a:effectLst>
              <a:outerShdw blurRad="304800" dist="25400" dir="5400000" algn="ctr" rotWithShape="0">
                <a:srgbClr val="808080">
                  <a:alpha val="15999"/>
                </a:srgbClr>
              </a:outerShdw>
            </a:effectLst>
            <a:extLs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endParaRPr lang="en-US" sz="3200">
                <a:solidFill>
                  <a:srgbClr val="FFFFFF"/>
                </a:solidFill>
                <a:latin typeface="Helvetica Light" charset="0"/>
                <a:ea typeface="ＭＳ Ｐゴシック" charset="0"/>
                <a:sym typeface="Helvetica Light" charset="0"/>
              </a:endParaRPr>
            </a:p>
          </p:txBody>
        </p:sp>
        <p:sp>
          <p:nvSpPr>
            <p:cNvPr id="21" name="Rectangle 17"/>
            <p:cNvSpPr>
              <a:spLocks/>
            </p:cNvSpPr>
            <p:nvPr/>
          </p:nvSpPr>
          <p:spPr bwMode="auto">
            <a:xfrm>
              <a:off x="861559" y="5020328"/>
              <a:ext cx="4174993" cy="772237"/>
            </a:xfrm>
            <a:prstGeom prst="rect">
              <a:avLst/>
            </a:prstGeom>
            <a:solidFill>
              <a:srgbClr val="164F86"/>
            </a:solidFill>
            <a:ln>
              <a:noFill/>
            </a:ln>
            <a:effectLst>
              <a:outerShdw blurRad="38100" dist="25400" dir="5400000" algn="ctr" rotWithShape="0">
                <a:srgbClr val="808080">
                  <a:alpha val="50000"/>
                </a:srgbClr>
              </a:outerShdw>
            </a:effectLst>
            <a:extLs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endParaRPr lang="en-US" sz="3200" dirty="0">
                <a:solidFill>
                  <a:srgbClr val="164F86"/>
                </a:solidFill>
                <a:latin typeface="Helvetica Light" charset="0"/>
                <a:ea typeface="ＭＳ Ｐゴシック" charset="0"/>
                <a:sym typeface="Helvetica Light" charset="0"/>
              </a:endParaRPr>
            </a:p>
          </p:txBody>
        </p:sp>
        <p:sp>
          <p:nvSpPr>
            <p:cNvPr id="23" name="AutoShape 8"/>
            <p:cNvSpPr>
              <a:spLocks/>
            </p:cNvSpPr>
            <p:nvPr/>
          </p:nvSpPr>
          <p:spPr bwMode="auto">
            <a:xfrm>
              <a:off x="5521260" y="5064325"/>
              <a:ext cx="4187478" cy="5756076"/>
            </a:xfrm>
            <a:prstGeom prst="roundRect">
              <a:avLst>
                <a:gd name="adj" fmla="val 3023"/>
              </a:avLst>
            </a:prstGeom>
            <a:solidFill>
              <a:srgbClr val="FFFFFF"/>
            </a:solidFill>
            <a:ln>
              <a:noFill/>
            </a:ln>
            <a:effectLst>
              <a:outerShdw blurRad="304800" dist="25400" dir="5400000" algn="ctr" rotWithShape="0">
                <a:srgbClr val="808080">
                  <a:alpha val="15999"/>
                </a:srgbClr>
              </a:outerShdw>
            </a:effectLst>
            <a:extLs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endParaRPr lang="en-US" sz="3200">
                <a:solidFill>
                  <a:srgbClr val="FFFFFF"/>
                </a:solidFill>
                <a:latin typeface="Helvetica Light" charset="0"/>
                <a:ea typeface="ＭＳ Ｐゴシック" charset="0"/>
                <a:sym typeface="Helvetica Light" charset="0"/>
              </a:endParaRPr>
            </a:p>
          </p:txBody>
        </p:sp>
        <p:sp>
          <p:nvSpPr>
            <p:cNvPr id="24" name="Rectangle 17"/>
            <p:cNvSpPr>
              <a:spLocks/>
            </p:cNvSpPr>
            <p:nvPr/>
          </p:nvSpPr>
          <p:spPr bwMode="auto">
            <a:xfrm>
              <a:off x="5544618" y="5020328"/>
              <a:ext cx="4174993" cy="772237"/>
            </a:xfrm>
            <a:prstGeom prst="rect">
              <a:avLst/>
            </a:prstGeom>
            <a:solidFill>
              <a:srgbClr val="164F86"/>
            </a:solidFill>
            <a:ln>
              <a:noFill/>
            </a:ln>
            <a:effectLst>
              <a:outerShdw blurRad="38100" dist="25400" dir="5400000" algn="ctr" rotWithShape="0">
                <a:srgbClr val="808080">
                  <a:alpha val="50000"/>
                </a:srgbClr>
              </a:outerShdw>
            </a:effectLst>
            <a:extLs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endParaRPr lang="en-US" sz="3200">
                <a:solidFill>
                  <a:srgbClr val="164F86"/>
                </a:solidFill>
                <a:latin typeface="Helvetica Light" charset="0"/>
                <a:ea typeface="ＭＳ Ｐゴシック" charset="0"/>
                <a:sym typeface="Helvetica Light" charset="0"/>
              </a:endParaRPr>
            </a:p>
          </p:txBody>
        </p:sp>
        <p:sp>
          <p:nvSpPr>
            <p:cNvPr id="25" name="AutoShape 8"/>
            <p:cNvSpPr>
              <a:spLocks/>
            </p:cNvSpPr>
            <p:nvPr/>
          </p:nvSpPr>
          <p:spPr bwMode="auto">
            <a:xfrm>
              <a:off x="10251020" y="5108322"/>
              <a:ext cx="4187478" cy="5756076"/>
            </a:xfrm>
            <a:prstGeom prst="roundRect">
              <a:avLst>
                <a:gd name="adj" fmla="val 3023"/>
              </a:avLst>
            </a:prstGeom>
            <a:solidFill>
              <a:srgbClr val="FFFFFF"/>
            </a:solidFill>
            <a:ln>
              <a:noFill/>
            </a:ln>
            <a:effectLst>
              <a:outerShdw blurRad="304800" dist="25400" dir="5400000" algn="ctr" rotWithShape="0">
                <a:srgbClr val="808080">
                  <a:alpha val="15999"/>
                </a:srgbClr>
              </a:outerShdw>
            </a:effectLst>
            <a:extLs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endParaRPr lang="en-US" sz="3200">
                <a:solidFill>
                  <a:srgbClr val="FFFFFF"/>
                </a:solidFill>
                <a:latin typeface="Helvetica Light" charset="0"/>
                <a:ea typeface="ＭＳ Ｐゴシック" charset="0"/>
                <a:sym typeface="Helvetica Light" charset="0"/>
              </a:endParaRPr>
            </a:p>
          </p:txBody>
        </p:sp>
        <p:sp>
          <p:nvSpPr>
            <p:cNvPr id="26" name="Rectangle 17"/>
            <p:cNvSpPr>
              <a:spLocks/>
            </p:cNvSpPr>
            <p:nvPr/>
          </p:nvSpPr>
          <p:spPr bwMode="auto">
            <a:xfrm>
              <a:off x="10274378" y="5064325"/>
              <a:ext cx="4174993" cy="772237"/>
            </a:xfrm>
            <a:prstGeom prst="rect">
              <a:avLst/>
            </a:prstGeom>
            <a:solidFill>
              <a:srgbClr val="164F86"/>
            </a:solidFill>
            <a:ln>
              <a:noFill/>
            </a:ln>
            <a:effectLst>
              <a:outerShdw blurRad="38100" dist="25400" dir="5400000" algn="ctr" rotWithShape="0">
                <a:srgbClr val="808080">
                  <a:alpha val="50000"/>
                </a:srgbClr>
              </a:outerShdw>
            </a:effectLst>
            <a:extLs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endParaRPr lang="en-US" sz="3200">
                <a:solidFill>
                  <a:srgbClr val="164F86"/>
                </a:solidFill>
                <a:latin typeface="Helvetica Light" charset="0"/>
                <a:ea typeface="ＭＳ Ｐゴシック" charset="0"/>
                <a:sym typeface="Helvetica Light" charset="0"/>
              </a:endParaRPr>
            </a:p>
          </p:txBody>
        </p:sp>
        <p:sp>
          <p:nvSpPr>
            <p:cNvPr id="27" name="AutoShape 8"/>
            <p:cNvSpPr>
              <a:spLocks/>
            </p:cNvSpPr>
            <p:nvPr/>
          </p:nvSpPr>
          <p:spPr bwMode="auto">
            <a:xfrm>
              <a:off x="14938723" y="5064324"/>
              <a:ext cx="4187478" cy="5756076"/>
            </a:xfrm>
            <a:prstGeom prst="roundRect">
              <a:avLst>
                <a:gd name="adj" fmla="val 3023"/>
              </a:avLst>
            </a:prstGeom>
            <a:solidFill>
              <a:srgbClr val="FFFFFF"/>
            </a:solidFill>
            <a:ln>
              <a:noFill/>
            </a:ln>
            <a:effectLst>
              <a:outerShdw blurRad="304800" dist="25400" dir="5400000" algn="ctr" rotWithShape="0">
                <a:srgbClr val="808080">
                  <a:alpha val="15999"/>
                </a:srgbClr>
              </a:outerShdw>
            </a:effectLst>
            <a:extLs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endParaRPr lang="en-US" sz="3200">
                <a:solidFill>
                  <a:srgbClr val="FFFFFF"/>
                </a:solidFill>
                <a:latin typeface="Helvetica Light" charset="0"/>
                <a:ea typeface="ＭＳ Ｐゴシック" charset="0"/>
                <a:sym typeface="Helvetica Light" charset="0"/>
              </a:endParaRPr>
            </a:p>
          </p:txBody>
        </p:sp>
        <p:sp>
          <p:nvSpPr>
            <p:cNvPr id="28" name="Rectangle 17"/>
            <p:cNvSpPr>
              <a:spLocks/>
            </p:cNvSpPr>
            <p:nvPr/>
          </p:nvSpPr>
          <p:spPr bwMode="auto">
            <a:xfrm>
              <a:off x="14944966" y="5020327"/>
              <a:ext cx="4174993" cy="772237"/>
            </a:xfrm>
            <a:prstGeom prst="rect">
              <a:avLst/>
            </a:prstGeom>
            <a:solidFill>
              <a:srgbClr val="164F86"/>
            </a:solidFill>
            <a:ln>
              <a:noFill/>
            </a:ln>
            <a:effectLst>
              <a:outerShdw blurRad="38100" dist="25400" dir="5400000" algn="ctr" rotWithShape="0">
                <a:srgbClr val="808080">
                  <a:alpha val="50000"/>
                </a:srgbClr>
              </a:outerShdw>
            </a:effectLst>
            <a:extLs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endParaRPr lang="en-US" sz="3200">
                <a:solidFill>
                  <a:srgbClr val="164F86"/>
                </a:solidFill>
                <a:latin typeface="Helvetica Light" charset="0"/>
                <a:ea typeface="ＭＳ Ｐゴシック" charset="0"/>
                <a:sym typeface="Helvetica Light" charset="0"/>
              </a:endParaRPr>
            </a:p>
          </p:txBody>
        </p:sp>
        <p:sp>
          <p:nvSpPr>
            <p:cNvPr id="13" name="Rectangle 2"/>
            <p:cNvSpPr>
              <a:spLocks/>
            </p:cNvSpPr>
            <p:nvPr/>
          </p:nvSpPr>
          <p:spPr bwMode="auto">
            <a:xfrm>
              <a:off x="1005867" y="6163327"/>
              <a:ext cx="3852147" cy="453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spAutoFit/>
            </a:bodyPr>
            <a:lstStyle>
              <a:lvl1pPr>
                <a:defRPr sz="5000">
                  <a:solidFill>
                    <a:srgbClr val="000000"/>
                  </a:solidFill>
                  <a:latin typeface="Helvetica Light" pitchFamily="1" charset="0"/>
                  <a:ea typeface="MS PGothic" panose="020B0600070205080204" pitchFamily="34" charset="-128"/>
                  <a:sym typeface="Helvetica Light" pitchFamily="1" charset="0"/>
                </a:defRPr>
              </a:lvl1pPr>
              <a:lvl2pPr marL="742950" indent="-285750">
                <a:defRPr sz="5000">
                  <a:solidFill>
                    <a:srgbClr val="000000"/>
                  </a:solidFill>
                  <a:latin typeface="Helvetica Light" pitchFamily="1" charset="0"/>
                  <a:ea typeface="MS PGothic" panose="020B0600070205080204" pitchFamily="34" charset="-128"/>
                  <a:sym typeface="Helvetica Light" pitchFamily="1" charset="0"/>
                </a:defRPr>
              </a:lvl2pPr>
              <a:lvl3pPr marL="1143000" indent="-228600">
                <a:defRPr sz="5000">
                  <a:solidFill>
                    <a:srgbClr val="000000"/>
                  </a:solidFill>
                  <a:latin typeface="Helvetica Light" pitchFamily="1" charset="0"/>
                  <a:ea typeface="MS PGothic" panose="020B0600070205080204" pitchFamily="34" charset="-128"/>
                  <a:sym typeface="Helvetica Light" pitchFamily="1" charset="0"/>
                </a:defRPr>
              </a:lvl3pPr>
              <a:lvl4pPr marL="1600200" indent="-228600">
                <a:defRPr sz="5000">
                  <a:solidFill>
                    <a:srgbClr val="000000"/>
                  </a:solidFill>
                  <a:latin typeface="Helvetica Light" pitchFamily="1" charset="0"/>
                  <a:ea typeface="MS PGothic" panose="020B0600070205080204" pitchFamily="34" charset="-128"/>
                  <a:sym typeface="Helvetica Light" pitchFamily="1" charset="0"/>
                </a:defRPr>
              </a:lvl4pPr>
              <a:lvl5pPr marL="2057400" indent="-228600">
                <a:defRPr sz="5000">
                  <a:solidFill>
                    <a:srgbClr val="000000"/>
                  </a:solidFill>
                  <a:latin typeface="Helvetica Light" pitchFamily="1" charset="0"/>
                  <a:ea typeface="MS PGothic" panose="020B0600070205080204" pitchFamily="34" charset="-128"/>
                  <a:sym typeface="Helvetica Light" pitchFamily="1" charset="0"/>
                </a:defRPr>
              </a:lvl5pPr>
              <a:lvl6pPr marL="25146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marL="29718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marL="34290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marL="38862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hangingPunct="1">
                <a:defRPr/>
              </a:pPr>
              <a:r>
                <a:rPr lang="en-US" sz="3200" b="1" dirty="0">
                  <a:ea typeface="ＭＳ Ｐゴシック" charset="0"/>
                  <a:cs typeface="ＭＳ Ｐゴシック" charset="0"/>
                </a:rPr>
                <a:t>Collection: </a:t>
              </a:r>
            </a:p>
            <a:p>
              <a:pPr eaLnBrk="1" hangingPunct="1">
                <a:defRPr/>
              </a:pPr>
              <a:r>
                <a:rPr lang="en-US" sz="3200" dirty="0">
                  <a:ea typeface="ＭＳ Ｐゴシック" charset="0"/>
                  <a:cs typeface="ＭＳ Ｐゴシック" charset="0"/>
                </a:rPr>
                <a:t>A group of metadata records, commonly organized by a data center, organization or project and often stored in a database or web accessible folder. </a:t>
              </a:r>
            </a:p>
          </p:txBody>
        </p:sp>
        <p:sp>
          <p:nvSpPr>
            <p:cNvPr id="17" name="Rectangle 2"/>
            <p:cNvSpPr>
              <a:spLocks/>
            </p:cNvSpPr>
            <p:nvPr/>
          </p:nvSpPr>
          <p:spPr bwMode="auto">
            <a:xfrm>
              <a:off x="5706041" y="6163327"/>
              <a:ext cx="3852147" cy="4042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spAutoFit/>
            </a:bodyPr>
            <a:lstStyle>
              <a:lvl1pPr>
                <a:defRPr sz="5000">
                  <a:solidFill>
                    <a:srgbClr val="000000"/>
                  </a:solidFill>
                  <a:latin typeface="Helvetica Light" pitchFamily="1" charset="0"/>
                  <a:ea typeface="MS PGothic" panose="020B0600070205080204" pitchFamily="34" charset="-128"/>
                  <a:sym typeface="Helvetica Light" pitchFamily="1" charset="0"/>
                </a:defRPr>
              </a:lvl1pPr>
              <a:lvl2pPr marL="742950" indent="-285750">
                <a:defRPr sz="5000">
                  <a:solidFill>
                    <a:srgbClr val="000000"/>
                  </a:solidFill>
                  <a:latin typeface="Helvetica Light" pitchFamily="1" charset="0"/>
                  <a:ea typeface="MS PGothic" panose="020B0600070205080204" pitchFamily="34" charset="-128"/>
                  <a:sym typeface="Helvetica Light" pitchFamily="1" charset="0"/>
                </a:defRPr>
              </a:lvl2pPr>
              <a:lvl3pPr marL="1143000" indent="-228600">
                <a:defRPr sz="5000">
                  <a:solidFill>
                    <a:srgbClr val="000000"/>
                  </a:solidFill>
                  <a:latin typeface="Helvetica Light" pitchFamily="1" charset="0"/>
                  <a:ea typeface="MS PGothic" panose="020B0600070205080204" pitchFamily="34" charset="-128"/>
                  <a:sym typeface="Helvetica Light" pitchFamily="1" charset="0"/>
                </a:defRPr>
              </a:lvl3pPr>
              <a:lvl4pPr marL="1600200" indent="-228600">
                <a:defRPr sz="5000">
                  <a:solidFill>
                    <a:srgbClr val="000000"/>
                  </a:solidFill>
                  <a:latin typeface="Helvetica Light" pitchFamily="1" charset="0"/>
                  <a:ea typeface="MS PGothic" panose="020B0600070205080204" pitchFamily="34" charset="-128"/>
                  <a:sym typeface="Helvetica Light" pitchFamily="1" charset="0"/>
                </a:defRPr>
              </a:lvl4pPr>
              <a:lvl5pPr marL="2057400" indent="-228600">
                <a:defRPr sz="5000">
                  <a:solidFill>
                    <a:srgbClr val="000000"/>
                  </a:solidFill>
                  <a:latin typeface="Helvetica Light" pitchFamily="1" charset="0"/>
                  <a:ea typeface="MS PGothic" panose="020B0600070205080204" pitchFamily="34" charset="-128"/>
                  <a:sym typeface="Helvetica Light" pitchFamily="1" charset="0"/>
                </a:defRPr>
              </a:lvl5pPr>
              <a:lvl6pPr marL="25146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marL="29718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marL="34290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marL="38862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hangingPunct="1">
                <a:defRPr/>
              </a:pPr>
              <a:r>
                <a:rPr lang="en-US" sz="3200" b="1" dirty="0">
                  <a:solidFill>
                    <a:schemeClr val="tx1"/>
                  </a:solidFill>
                </a:rPr>
                <a:t>Concept : </a:t>
              </a:r>
            </a:p>
            <a:p>
              <a:pPr eaLnBrk="1" hangingPunct="1">
                <a:defRPr/>
              </a:pPr>
              <a:r>
                <a:rPr lang="en-US" sz="3200" dirty="0">
                  <a:solidFill>
                    <a:schemeClr val="tx1"/>
                  </a:solidFill>
                </a:rPr>
                <a:t>General term for describing a documentation entity (e.g. Title, Revision Date, Process Step, Spatial Extent).</a:t>
              </a:r>
              <a:r>
                <a:rPr lang="en-US" sz="3200" b="1" dirty="0">
                  <a:solidFill>
                    <a:schemeClr val="tx1"/>
                  </a:solidFill>
                </a:rPr>
                <a:t> </a:t>
              </a:r>
            </a:p>
          </p:txBody>
        </p:sp>
        <p:sp>
          <p:nvSpPr>
            <p:cNvPr id="18" name="Rectangle 2"/>
            <p:cNvSpPr>
              <a:spLocks/>
            </p:cNvSpPr>
            <p:nvPr/>
          </p:nvSpPr>
          <p:spPr bwMode="auto">
            <a:xfrm>
              <a:off x="10406215" y="6163327"/>
              <a:ext cx="3852147" cy="4042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spAutoFit/>
            </a:bodyPr>
            <a:lstStyle>
              <a:lvl1pPr>
                <a:defRPr sz="5000">
                  <a:solidFill>
                    <a:srgbClr val="000000"/>
                  </a:solidFill>
                  <a:latin typeface="Helvetica Light" pitchFamily="1" charset="0"/>
                  <a:ea typeface="MS PGothic" panose="020B0600070205080204" pitchFamily="34" charset="-128"/>
                  <a:sym typeface="Helvetica Light" pitchFamily="1" charset="0"/>
                </a:defRPr>
              </a:lvl1pPr>
              <a:lvl2pPr marL="742950" indent="-285750">
                <a:defRPr sz="5000">
                  <a:solidFill>
                    <a:srgbClr val="000000"/>
                  </a:solidFill>
                  <a:latin typeface="Helvetica Light" pitchFamily="1" charset="0"/>
                  <a:ea typeface="MS PGothic" panose="020B0600070205080204" pitchFamily="34" charset="-128"/>
                  <a:sym typeface="Helvetica Light" pitchFamily="1" charset="0"/>
                </a:defRPr>
              </a:lvl2pPr>
              <a:lvl3pPr marL="1143000" indent="-228600">
                <a:defRPr sz="5000">
                  <a:solidFill>
                    <a:srgbClr val="000000"/>
                  </a:solidFill>
                  <a:latin typeface="Helvetica Light" pitchFamily="1" charset="0"/>
                  <a:ea typeface="MS PGothic" panose="020B0600070205080204" pitchFamily="34" charset="-128"/>
                  <a:sym typeface="Helvetica Light" pitchFamily="1" charset="0"/>
                </a:defRPr>
              </a:lvl3pPr>
              <a:lvl4pPr marL="1600200" indent="-228600">
                <a:defRPr sz="5000">
                  <a:solidFill>
                    <a:srgbClr val="000000"/>
                  </a:solidFill>
                  <a:latin typeface="Helvetica Light" pitchFamily="1" charset="0"/>
                  <a:ea typeface="MS PGothic" panose="020B0600070205080204" pitchFamily="34" charset="-128"/>
                  <a:sym typeface="Helvetica Light" pitchFamily="1" charset="0"/>
                </a:defRPr>
              </a:lvl4pPr>
              <a:lvl5pPr marL="2057400" indent="-228600">
                <a:defRPr sz="5000">
                  <a:solidFill>
                    <a:srgbClr val="000000"/>
                  </a:solidFill>
                  <a:latin typeface="Helvetica Light" pitchFamily="1" charset="0"/>
                  <a:ea typeface="MS PGothic" panose="020B0600070205080204" pitchFamily="34" charset="-128"/>
                  <a:sym typeface="Helvetica Light" pitchFamily="1" charset="0"/>
                </a:defRPr>
              </a:lvl5pPr>
              <a:lvl6pPr marL="25146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marL="29718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marL="34290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marL="38862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hangingPunct="1">
                <a:defRPr/>
              </a:pPr>
              <a:r>
                <a:rPr lang="en-US" sz="3200" b="1" dirty="0">
                  <a:solidFill>
                    <a:schemeClr val="tx1"/>
                  </a:solidFill>
                </a:rPr>
                <a:t>Dialect : </a:t>
              </a:r>
            </a:p>
            <a:p>
              <a:pPr eaLnBrk="1" hangingPunct="1">
                <a:defRPr/>
              </a:pPr>
              <a:r>
                <a:rPr lang="en-US" sz="3200" dirty="0">
                  <a:solidFill>
                    <a:schemeClr val="tx1"/>
                  </a:solidFill>
                </a:rPr>
                <a:t>A particular form of the documentation language that is specific to a community (e.g. DIF, CSDGM, EML, ECHO).</a:t>
              </a:r>
              <a:endParaRPr lang="en-US" sz="3200" b="1" dirty="0">
                <a:solidFill>
                  <a:schemeClr val="tx1"/>
                </a:solidFill>
              </a:endParaRPr>
            </a:p>
          </p:txBody>
        </p:sp>
        <p:sp>
          <p:nvSpPr>
            <p:cNvPr id="19" name="Rectangle 2"/>
            <p:cNvSpPr>
              <a:spLocks/>
            </p:cNvSpPr>
            <p:nvPr/>
          </p:nvSpPr>
          <p:spPr bwMode="auto">
            <a:xfrm>
              <a:off x="15106389" y="6163327"/>
              <a:ext cx="3852147" cy="3057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spAutoFit/>
            </a:bodyPr>
            <a:lstStyle>
              <a:lvl1pPr>
                <a:defRPr sz="5000">
                  <a:solidFill>
                    <a:srgbClr val="000000"/>
                  </a:solidFill>
                  <a:latin typeface="Helvetica Light" pitchFamily="1" charset="0"/>
                  <a:ea typeface="MS PGothic" panose="020B0600070205080204" pitchFamily="34" charset="-128"/>
                  <a:sym typeface="Helvetica Light" pitchFamily="1" charset="0"/>
                </a:defRPr>
              </a:lvl1pPr>
              <a:lvl2pPr marL="742950" indent="-285750">
                <a:defRPr sz="5000">
                  <a:solidFill>
                    <a:srgbClr val="000000"/>
                  </a:solidFill>
                  <a:latin typeface="Helvetica Light" pitchFamily="1" charset="0"/>
                  <a:ea typeface="MS PGothic" panose="020B0600070205080204" pitchFamily="34" charset="-128"/>
                  <a:sym typeface="Helvetica Light" pitchFamily="1" charset="0"/>
                </a:defRPr>
              </a:lvl2pPr>
              <a:lvl3pPr marL="1143000" indent="-228600">
                <a:defRPr sz="5000">
                  <a:solidFill>
                    <a:srgbClr val="000000"/>
                  </a:solidFill>
                  <a:latin typeface="Helvetica Light" pitchFamily="1" charset="0"/>
                  <a:ea typeface="MS PGothic" panose="020B0600070205080204" pitchFamily="34" charset="-128"/>
                  <a:sym typeface="Helvetica Light" pitchFamily="1" charset="0"/>
                </a:defRPr>
              </a:lvl3pPr>
              <a:lvl4pPr marL="1600200" indent="-228600">
                <a:defRPr sz="5000">
                  <a:solidFill>
                    <a:srgbClr val="000000"/>
                  </a:solidFill>
                  <a:latin typeface="Helvetica Light" pitchFamily="1" charset="0"/>
                  <a:ea typeface="MS PGothic" panose="020B0600070205080204" pitchFamily="34" charset="-128"/>
                  <a:sym typeface="Helvetica Light" pitchFamily="1" charset="0"/>
                </a:defRPr>
              </a:lvl4pPr>
              <a:lvl5pPr marL="2057400" indent="-228600">
                <a:defRPr sz="5000">
                  <a:solidFill>
                    <a:srgbClr val="000000"/>
                  </a:solidFill>
                  <a:latin typeface="Helvetica Light" pitchFamily="1" charset="0"/>
                  <a:ea typeface="MS PGothic" panose="020B0600070205080204" pitchFamily="34" charset="-128"/>
                  <a:sym typeface="Helvetica Light" pitchFamily="1" charset="0"/>
                </a:defRPr>
              </a:lvl5pPr>
              <a:lvl6pPr marL="25146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marL="29718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marL="34290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marL="38862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hangingPunct="1">
                <a:defRPr/>
              </a:pPr>
              <a:r>
                <a:rPr lang="en-US" sz="3200" b="1" dirty="0">
                  <a:solidFill>
                    <a:schemeClr val="tx1"/>
                  </a:solidFill>
                </a:rPr>
                <a:t>Recommendation: </a:t>
              </a:r>
            </a:p>
            <a:p>
              <a:pPr eaLnBrk="1" hangingPunct="1">
                <a:defRPr/>
              </a:pPr>
              <a:r>
                <a:rPr lang="en-US" sz="3200" dirty="0">
                  <a:solidFill>
                    <a:schemeClr val="tx1"/>
                  </a:solidFill>
                </a:rPr>
                <a:t>A set of concepts that a group believes is required for achieving a documentation goal. </a:t>
              </a:r>
              <a:endParaRPr lang="en-US" sz="3200" b="1" dirty="0">
                <a:solidFill>
                  <a:schemeClr val="tx1"/>
                </a:solidFill>
              </a:endParaRPr>
            </a:p>
          </p:txBody>
        </p:sp>
        <p:sp>
          <p:nvSpPr>
            <p:cNvPr id="22" name="AutoShape 8">
              <a:extLst>
                <a:ext uri="{FF2B5EF4-FFF2-40B4-BE49-F238E27FC236}">
                  <a16:creationId xmlns:a16="http://schemas.microsoft.com/office/drawing/2014/main" id="{D001AA51-6235-324F-8C8B-0A0190BA5532}"/>
                </a:ext>
              </a:extLst>
            </p:cNvPr>
            <p:cNvSpPr>
              <a:spLocks/>
            </p:cNvSpPr>
            <p:nvPr/>
          </p:nvSpPr>
          <p:spPr bwMode="auto">
            <a:xfrm>
              <a:off x="19626426" y="5064324"/>
              <a:ext cx="4187478" cy="5756076"/>
            </a:xfrm>
            <a:prstGeom prst="roundRect">
              <a:avLst>
                <a:gd name="adj" fmla="val 3023"/>
              </a:avLst>
            </a:prstGeom>
            <a:solidFill>
              <a:srgbClr val="FFFFFF"/>
            </a:solidFill>
            <a:ln>
              <a:noFill/>
            </a:ln>
            <a:effectLst>
              <a:outerShdw blurRad="304800" dist="25400" dir="5400000" algn="ctr" rotWithShape="0">
                <a:srgbClr val="808080">
                  <a:alpha val="15999"/>
                </a:srgbClr>
              </a:outerShdw>
            </a:effectLst>
            <a:extLs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endParaRPr lang="en-US" sz="3200">
                <a:solidFill>
                  <a:srgbClr val="FFFFFF"/>
                </a:solidFill>
                <a:latin typeface="Helvetica Light" charset="0"/>
                <a:ea typeface="ＭＳ Ｐゴシック" charset="0"/>
                <a:sym typeface="Helvetica Light" charset="0"/>
              </a:endParaRPr>
            </a:p>
          </p:txBody>
        </p:sp>
        <p:sp>
          <p:nvSpPr>
            <p:cNvPr id="29" name="Rectangle 17">
              <a:extLst>
                <a:ext uri="{FF2B5EF4-FFF2-40B4-BE49-F238E27FC236}">
                  <a16:creationId xmlns:a16="http://schemas.microsoft.com/office/drawing/2014/main" id="{E478824A-39F7-5943-8890-ADD023F3645E}"/>
                </a:ext>
              </a:extLst>
            </p:cNvPr>
            <p:cNvSpPr>
              <a:spLocks/>
            </p:cNvSpPr>
            <p:nvPr/>
          </p:nvSpPr>
          <p:spPr bwMode="auto">
            <a:xfrm>
              <a:off x="19632669" y="5020327"/>
              <a:ext cx="4174993" cy="772237"/>
            </a:xfrm>
            <a:prstGeom prst="rect">
              <a:avLst/>
            </a:prstGeom>
            <a:solidFill>
              <a:srgbClr val="164F86"/>
            </a:solidFill>
            <a:ln>
              <a:noFill/>
            </a:ln>
            <a:effectLst>
              <a:outerShdw blurRad="38100" dist="25400" dir="5400000" algn="ctr" rotWithShape="0">
                <a:srgbClr val="808080">
                  <a:alpha val="50000"/>
                </a:srgbClr>
              </a:outerShdw>
            </a:effectLst>
            <a:extLs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lstStyle/>
            <a:p>
              <a:pPr algn="ctr" eaLnBrk="1">
                <a:defRPr/>
              </a:pPr>
              <a:endParaRPr lang="en-US" sz="3200">
                <a:solidFill>
                  <a:srgbClr val="164F86"/>
                </a:solidFill>
                <a:latin typeface="Helvetica Light" charset="0"/>
                <a:ea typeface="ＭＳ Ｐゴシック" charset="0"/>
                <a:sym typeface="Helvetica Light" charset="0"/>
              </a:endParaRPr>
            </a:p>
          </p:txBody>
        </p:sp>
        <p:sp>
          <p:nvSpPr>
            <p:cNvPr id="30" name="Rectangle 2">
              <a:extLst>
                <a:ext uri="{FF2B5EF4-FFF2-40B4-BE49-F238E27FC236}">
                  <a16:creationId xmlns:a16="http://schemas.microsoft.com/office/drawing/2014/main" id="{64AA9269-4DF4-BB49-81EF-A09BBC773A55}"/>
                </a:ext>
              </a:extLst>
            </p:cNvPr>
            <p:cNvSpPr>
              <a:spLocks/>
            </p:cNvSpPr>
            <p:nvPr/>
          </p:nvSpPr>
          <p:spPr bwMode="auto">
            <a:xfrm>
              <a:off x="19794092" y="6159795"/>
              <a:ext cx="3852147" cy="4042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0800" tIns="50800" rIns="50800" bIns="50800">
              <a:spAutoFit/>
            </a:bodyPr>
            <a:lstStyle>
              <a:lvl1pPr>
                <a:defRPr sz="5000">
                  <a:solidFill>
                    <a:srgbClr val="000000"/>
                  </a:solidFill>
                  <a:latin typeface="Helvetica Light" pitchFamily="1" charset="0"/>
                  <a:ea typeface="MS PGothic" panose="020B0600070205080204" pitchFamily="34" charset="-128"/>
                  <a:sym typeface="Helvetica Light" pitchFamily="1" charset="0"/>
                </a:defRPr>
              </a:lvl1pPr>
              <a:lvl2pPr marL="742950" indent="-285750">
                <a:defRPr sz="5000">
                  <a:solidFill>
                    <a:srgbClr val="000000"/>
                  </a:solidFill>
                  <a:latin typeface="Helvetica Light" pitchFamily="1" charset="0"/>
                  <a:ea typeface="MS PGothic" panose="020B0600070205080204" pitchFamily="34" charset="-128"/>
                  <a:sym typeface="Helvetica Light" pitchFamily="1" charset="0"/>
                </a:defRPr>
              </a:lvl2pPr>
              <a:lvl3pPr marL="1143000" indent="-228600">
                <a:defRPr sz="5000">
                  <a:solidFill>
                    <a:srgbClr val="000000"/>
                  </a:solidFill>
                  <a:latin typeface="Helvetica Light" pitchFamily="1" charset="0"/>
                  <a:ea typeface="MS PGothic" panose="020B0600070205080204" pitchFamily="34" charset="-128"/>
                  <a:sym typeface="Helvetica Light" pitchFamily="1" charset="0"/>
                </a:defRPr>
              </a:lvl3pPr>
              <a:lvl4pPr marL="1600200" indent="-228600">
                <a:defRPr sz="5000">
                  <a:solidFill>
                    <a:srgbClr val="000000"/>
                  </a:solidFill>
                  <a:latin typeface="Helvetica Light" pitchFamily="1" charset="0"/>
                  <a:ea typeface="MS PGothic" panose="020B0600070205080204" pitchFamily="34" charset="-128"/>
                  <a:sym typeface="Helvetica Light" pitchFamily="1" charset="0"/>
                </a:defRPr>
              </a:lvl4pPr>
              <a:lvl5pPr marL="2057400" indent="-228600">
                <a:defRPr sz="5000">
                  <a:solidFill>
                    <a:srgbClr val="000000"/>
                  </a:solidFill>
                  <a:latin typeface="Helvetica Light" pitchFamily="1" charset="0"/>
                  <a:ea typeface="MS PGothic" panose="020B0600070205080204" pitchFamily="34" charset="-128"/>
                  <a:sym typeface="Helvetica Light" pitchFamily="1" charset="0"/>
                </a:defRPr>
              </a:lvl5pPr>
              <a:lvl6pPr marL="25146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marL="29718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marL="34290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marL="38862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eaLnBrk="1" hangingPunct="1">
                <a:defRPr/>
              </a:pPr>
              <a:r>
                <a:rPr lang="en-US" sz="3200" b="1" dirty="0">
                  <a:ea typeface="ＭＳ Ｐゴシック" charset="0"/>
                  <a:cs typeface="ＭＳ Ｐゴシック" charset="0"/>
                </a:rPr>
                <a:t>Profile:  </a:t>
              </a:r>
            </a:p>
            <a:p>
              <a:pPr eaLnBrk="1" hangingPunct="1">
                <a:defRPr/>
              </a:pPr>
              <a:r>
                <a:rPr lang="en-US" sz="3200" dirty="0">
                  <a:ea typeface="ＭＳ Ｐゴシック" charset="0"/>
                  <a:cs typeface="ＭＳ Ｐゴシック" charset="0"/>
                </a:rPr>
                <a:t>A set of concepts required to support a particular documentation need or use case as part of a recommendation.</a:t>
              </a:r>
            </a:p>
          </p:txBody>
        </p:sp>
      </p:grpSp>
    </p:spTree>
    <p:extLst>
      <p:ext uri="{BB962C8B-B14F-4D97-AF65-F5344CB8AC3E}">
        <p14:creationId xmlns:p14="http://schemas.microsoft.com/office/powerpoint/2010/main" val="2154143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CE1BF3A-C3C3-1342-9A73-27DC591A7008}"/>
              </a:ext>
            </a:extLst>
          </p:cNvPr>
          <p:cNvGrpSpPr/>
          <p:nvPr/>
        </p:nvGrpSpPr>
        <p:grpSpPr>
          <a:xfrm>
            <a:off x="6598549" y="3103694"/>
            <a:ext cx="8625673" cy="8627262"/>
            <a:chOff x="6598549" y="3103694"/>
            <a:chExt cx="8625673" cy="8627262"/>
          </a:xfrm>
        </p:grpSpPr>
        <p:sp>
          <p:nvSpPr>
            <p:cNvPr id="76" name="Oval 75">
              <a:extLst>
                <a:ext uri="{FF2B5EF4-FFF2-40B4-BE49-F238E27FC236}">
                  <a16:creationId xmlns:a16="http://schemas.microsoft.com/office/drawing/2014/main" id="{BB6666CC-CA23-C54E-9617-D340EC33A31A}"/>
                </a:ext>
              </a:extLst>
            </p:cNvPr>
            <p:cNvSpPr/>
            <p:nvPr/>
          </p:nvSpPr>
          <p:spPr>
            <a:xfrm>
              <a:off x="6598549" y="3103694"/>
              <a:ext cx="8625673" cy="8627262"/>
            </a:xfrm>
            <a:prstGeom prst="ellipse">
              <a:avLst/>
            </a:prstGeom>
            <a:solidFill>
              <a:srgbClr val="FFC000">
                <a:lumMod val="20000"/>
                <a:lumOff val="80000"/>
              </a:srgbClr>
            </a:solidFill>
            <a:ln w="12700" cap="flat" cmpd="sng" algn="ctr">
              <a:solidFill>
                <a:srgbClr val="000000"/>
              </a:solidFill>
              <a:prstDash val="solid"/>
              <a:miter lim="800000"/>
            </a:ln>
            <a:effectLst/>
          </p:spPr>
          <p:txBody>
            <a:bodyPr rtlCol="0" anchor="ctr"/>
            <a:lstStyle/>
            <a:p>
              <a:pPr marL="0" marR="0" lvl="0" indent="0" algn="ctr" defTabSz="3686861"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80" name="TextBox 79">
              <a:extLst>
                <a:ext uri="{FF2B5EF4-FFF2-40B4-BE49-F238E27FC236}">
                  <a16:creationId xmlns:a16="http://schemas.microsoft.com/office/drawing/2014/main" id="{13EFFDE5-13F8-9641-87C0-BDC3EDF4AC55}"/>
                </a:ext>
              </a:extLst>
            </p:cNvPr>
            <p:cNvSpPr txBox="1"/>
            <p:nvPr/>
          </p:nvSpPr>
          <p:spPr>
            <a:xfrm>
              <a:off x="9982199" y="7022707"/>
              <a:ext cx="623890" cy="646332"/>
            </a:xfrm>
            <a:prstGeom prst="rect">
              <a:avLst/>
            </a:prstGeom>
            <a:noFill/>
          </p:spPr>
          <p:txBody>
            <a:bodyPr wrap="none" rtlCol="0">
              <a:spAutoFit/>
            </a:bodyPr>
            <a:lstStyle/>
            <a:p>
              <a:pPr marL="0" marR="0" lvl="0" indent="0" defTabSz="3686861"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Calibri"/>
                  <a:ea typeface="+mn-ea"/>
                </a:rPr>
                <a:t>D</a:t>
              </a:r>
              <a:r>
                <a:rPr kumimoji="0" lang="en-US" sz="3600" b="0" i="0" u="none" strike="noStrike" kern="0" cap="none" spc="0" normalizeH="0" baseline="-25000" noProof="0" dirty="0">
                  <a:ln>
                    <a:noFill/>
                  </a:ln>
                  <a:solidFill>
                    <a:prstClr val="black"/>
                  </a:solidFill>
                  <a:effectLst/>
                  <a:uLnTx/>
                  <a:uFillTx/>
                  <a:latin typeface="Calibri"/>
                  <a:ea typeface="+mn-ea"/>
                </a:rPr>
                <a:t>1</a:t>
              </a:r>
            </a:p>
          </p:txBody>
        </p:sp>
        <p:grpSp>
          <p:nvGrpSpPr>
            <p:cNvPr id="81" name="Group 80">
              <a:extLst>
                <a:ext uri="{FF2B5EF4-FFF2-40B4-BE49-F238E27FC236}">
                  <a16:creationId xmlns:a16="http://schemas.microsoft.com/office/drawing/2014/main" id="{B62BCFC3-50EB-2046-A015-D65F6B2F8FF7}"/>
                </a:ext>
              </a:extLst>
            </p:cNvPr>
            <p:cNvGrpSpPr/>
            <p:nvPr/>
          </p:nvGrpSpPr>
          <p:grpSpPr>
            <a:xfrm>
              <a:off x="7391402" y="4863229"/>
              <a:ext cx="2294232" cy="2223368"/>
              <a:chOff x="5395986" y="1972058"/>
              <a:chExt cx="1247698" cy="1208937"/>
            </a:xfrm>
            <a:solidFill>
              <a:srgbClr val="FFC000">
                <a:lumMod val="60000"/>
                <a:lumOff val="40000"/>
              </a:srgbClr>
            </a:solidFill>
          </p:grpSpPr>
          <p:sp>
            <p:nvSpPr>
              <p:cNvPr id="94" name="Oval 93">
                <a:extLst>
                  <a:ext uri="{FF2B5EF4-FFF2-40B4-BE49-F238E27FC236}">
                    <a16:creationId xmlns:a16="http://schemas.microsoft.com/office/drawing/2014/main" id="{86F5A0F7-BAE7-8243-B357-31E6168E5AD0}"/>
                  </a:ext>
                </a:extLst>
              </p:cNvPr>
              <p:cNvSpPr/>
              <p:nvPr/>
            </p:nvSpPr>
            <p:spPr>
              <a:xfrm>
                <a:off x="5395986" y="1972058"/>
                <a:ext cx="1247698" cy="1208937"/>
              </a:xfrm>
              <a:prstGeom prst="ellipse">
                <a:avLst/>
              </a:prstGeom>
              <a:grpFill/>
              <a:ln w="12700" cap="flat" cmpd="sng" algn="ctr">
                <a:solidFill>
                  <a:srgbClr val="000000"/>
                </a:solidFill>
                <a:prstDash val="solid"/>
                <a:miter lim="800000"/>
              </a:ln>
              <a:effectLst/>
            </p:spPr>
            <p:txBody>
              <a:bodyPr rtlCol="0" anchor="ctr"/>
              <a:lstStyle/>
              <a:p>
                <a:pPr marL="0" marR="0" lvl="0" indent="0" algn="ctr" defTabSz="3686861"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95" name="TextBox 94">
                <a:extLst>
                  <a:ext uri="{FF2B5EF4-FFF2-40B4-BE49-F238E27FC236}">
                    <a16:creationId xmlns:a16="http://schemas.microsoft.com/office/drawing/2014/main" id="{433FE4EF-0816-D349-A9E9-00CCDA161D16}"/>
                  </a:ext>
                </a:extLst>
              </p:cNvPr>
              <p:cNvSpPr txBox="1"/>
              <p:nvPr/>
            </p:nvSpPr>
            <p:spPr>
              <a:xfrm>
                <a:off x="5827494" y="2378512"/>
                <a:ext cx="320989" cy="351437"/>
              </a:xfrm>
              <a:prstGeom prst="rect">
                <a:avLst/>
              </a:prstGeom>
              <a:noFill/>
              <a:ln w="12700" cmpd="sng">
                <a:noFill/>
              </a:ln>
            </p:spPr>
            <p:txBody>
              <a:bodyPr wrap="none" rtlCol="0">
                <a:spAutoFit/>
              </a:bodyPr>
              <a:lstStyle/>
              <a:p>
                <a:pPr marL="0" marR="0" lvl="0" indent="0" defTabSz="3686861"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Calibri"/>
                    <a:ea typeface="+mn-ea"/>
                  </a:rPr>
                  <a:t>R</a:t>
                </a:r>
                <a:r>
                  <a:rPr kumimoji="0" lang="en-US" sz="3600" b="0" i="0" u="none" strike="noStrike" kern="0" cap="none" spc="0" normalizeH="0" baseline="-25000" noProof="0" dirty="0">
                    <a:ln>
                      <a:noFill/>
                    </a:ln>
                    <a:solidFill>
                      <a:prstClr val="black"/>
                    </a:solidFill>
                    <a:effectLst/>
                    <a:uLnTx/>
                    <a:uFillTx/>
                    <a:latin typeface="Calibri"/>
                    <a:ea typeface="+mn-ea"/>
                  </a:rPr>
                  <a:t>5</a:t>
                </a:r>
              </a:p>
            </p:txBody>
          </p:sp>
        </p:grpSp>
        <p:sp>
          <p:nvSpPr>
            <p:cNvPr id="82" name="Oval 81">
              <a:extLst>
                <a:ext uri="{FF2B5EF4-FFF2-40B4-BE49-F238E27FC236}">
                  <a16:creationId xmlns:a16="http://schemas.microsoft.com/office/drawing/2014/main" id="{5A2C9FD2-6E37-F945-8B2C-A4A9A1B67B64}"/>
                </a:ext>
              </a:extLst>
            </p:cNvPr>
            <p:cNvSpPr/>
            <p:nvPr/>
          </p:nvSpPr>
          <p:spPr>
            <a:xfrm>
              <a:off x="9652199" y="8584843"/>
              <a:ext cx="2997002" cy="2997553"/>
            </a:xfrm>
            <a:prstGeom prst="ellipse">
              <a:avLst/>
            </a:prstGeom>
            <a:solidFill>
              <a:srgbClr val="FFC000">
                <a:lumMod val="60000"/>
                <a:lumOff val="40000"/>
                <a:alpha val="69000"/>
              </a:srgbClr>
            </a:solidFill>
            <a:ln w="12700" cap="flat" cmpd="sng" algn="ctr">
              <a:solidFill>
                <a:srgbClr val="000000"/>
              </a:solidFill>
              <a:prstDash val="solid"/>
              <a:miter lim="800000"/>
            </a:ln>
            <a:effectLst/>
          </p:spPr>
          <p:txBody>
            <a:bodyPr rtlCol="0" anchor="ctr"/>
            <a:lstStyle/>
            <a:p>
              <a:pPr marL="0" marR="0" lvl="0" indent="0" algn="ctr" defTabSz="3686861"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84" name="TextBox 83">
              <a:extLst>
                <a:ext uri="{FF2B5EF4-FFF2-40B4-BE49-F238E27FC236}">
                  <a16:creationId xmlns:a16="http://schemas.microsoft.com/office/drawing/2014/main" id="{C8F7F05F-970B-8441-9A15-99C4B5D66689}"/>
                </a:ext>
              </a:extLst>
            </p:cNvPr>
            <p:cNvSpPr txBox="1"/>
            <p:nvPr/>
          </p:nvSpPr>
          <p:spPr>
            <a:xfrm>
              <a:off x="9962173" y="9546101"/>
              <a:ext cx="1361294" cy="646332"/>
            </a:xfrm>
            <a:prstGeom prst="rect">
              <a:avLst/>
            </a:prstGeom>
            <a:noFill/>
            <a:ln w="12700" cmpd="sng">
              <a:noFill/>
            </a:ln>
          </p:spPr>
          <p:txBody>
            <a:bodyPr wrap="square" rtlCol="0">
              <a:spAutoFit/>
            </a:bodyPr>
            <a:lstStyle/>
            <a:p>
              <a:pPr marL="0" marR="0" lvl="0" indent="0" defTabSz="3686861"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Calibri"/>
                  <a:ea typeface="+mn-ea"/>
                </a:rPr>
                <a:t>R</a:t>
              </a:r>
              <a:r>
                <a:rPr kumimoji="0" lang="en-US" sz="3600" b="0" i="0" u="none" strike="noStrike" kern="0" cap="none" spc="0" normalizeH="0" baseline="-25000" noProof="0" dirty="0">
                  <a:ln>
                    <a:noFill/>
                  </a:ln>
                  <a:solidFill>
                    <a:prstClr val="black"/>
                  </a:solidFill>
                  <a:effectLst/>
                  <a:uLnTx/>
                  <a:uFillTx/>
                  <a:latin typeface="Calibri"/>
                  <a:ea typeface="+mn-ea"/>
                </a:rPr>
                <a:t>1</a:t>
              </a:r>
            </a:p>
          </p:txBody>
        </p:sp>
        <p:sp>
          <p:nvSpPr>
            <p:cNvPr id="86" name="Oval 85">
              <a:extLst>
                <a:ext uri="{FF2B5EF4-FFF2-40B4-BE49-F238E27FC236}">
                  <a16:creationId xmlns:a16="http://schemas.microsoft.com/office/drawing/2014/main" id="{1B0273B3-CB18-1843-9971-D7A5131196AD}"/>
                </a:ext>
              </a:extLst>
            </p:cNvPr>
            <p:cNvSpPr/>
            <p:nvPr/>
          </p:nvSpPr>
          <p:spPr>
            <a:xfrm>
              <a:off x="11916958" y="5750172"/>
              <a:ext cx="3094442" cy="3012823"/>
            </a:xfrm>
            <a:prstGeom prst="ellipse">
              <a:avLst/>
            </a:prstGeom>
            <a:solidFill>
              <a:srgbClr val="FFC000">
                <a:lumMod val="60000"/>
                <a:lumOff val="40000"/>
              </a:srgbClr>
            </a:solidFill>
            <a:ln w="12700" cap="flat" cmpd="sng" algn="ctr">
              <a:solidFill>
                <a:srgbClr val="000000"/>
              </a:solidFill>
              <a:prstDash val="solid"/>
              <a:miter lim="800000"/>
            </a:ln>
            <a:effectLst/>
          </p:spPr>
          <p:txBody>
            <a:bodyPr rtlCol="0" anchor="ctr"/>
            <a:lstStyle/>
            <a:p>
              <a:pPr marL="0" marR="0" lvl="0" indent="0" algn="ctr" defTabSz="3686861"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87" name="TextBox 86">
              <a:extLst>
                <a:ext uri="{FF2B5EF4-FFF2-40B4-BE49-F238E27FC236}">
                  <a16:creationId xmlns:a16="http://schemas.microsoft.com/office/drawing/2014/main" id="{3F9BA7DF-A2EE-CA44-A74B-B0BC197F560E}"/>
                </a:ext>
              </a:extLst>
            </p:cNvPr>
            <p:cNvSpPr txBox="1"/>
            <p:nvPr/>
          </p:nvSpPr>
          <p:spPr>
            <a:xfrm>
              <a:off x="13382925" y="7555186"/>
              <a:ext cx="590225" cy="646332"/>
            </a:xfrm>
            <a:prstGeom prst="rect">
              <a:avLst/>
            </a:prstGeom>
            <a:noFill/>
            <a:ln w="12700" cmpd="sng">
              <a:noFill/>
            </a:ln>
          </p:spPr>
          <p:txBody>
            <a:bodyPr wrap="non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defTabSz="3686861"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Calibri"/>
                  <a:ea typeface="+mn-ea"/>
                </a:rPr>
                <a:t>R</a:t>
              </a:r>
              <a:r>
                <a:rPr kumimoji="0" lang="en-US" sz="3600" b="0" i="0" u="none" strike="noStrike" kern="0" cap="none" spc="0" normalizeH="0" baseline="-25000" noProof="0" dirty="0">
                  <a:ln>
                    <a:noFill/>
                  </a:ln>
                  <a:solidFill>
                    <a:prstClr val="black"/>
                  </a:solidFill>
                  <a:effectLst/>
                  <a:uLnTx/>
                  <a:uFillTx/>
                  <a:latin typeface="Calibri"/>
                  <a:ea typeface="+mn-ea"/>
                </a:rPr>
                <a:t>2</a:t>
              </a:r>
            </a:p>
          </p:txBody>
        </p:sp>
        <p:sp>
          <p:nvSpPr>
            <p:cNvPr id="106" name="Oval 105">
              <a:extLst>
                <a:ext uri="{FF2B5EF4-FFF2-40B4-BE49-F238E27FC236}">
                  <a16:creationId xmlns:a16="http://schemas.microsoft.com/office/drawing/2014/main" id="{D9D5C5E4-73AC-084A-B62B-501443B524A6}"/>
                </a:ext>
              </a:extLst>
            </p:cNvPr>
            <p:cNvSpPr/>
            <p:nvPr/>
          </p:nvSpPr>
          <p:spPr>
            <a:xfrm>
              <a:off x="9861819" y="3276598"/>
              <a:ext cx="2253981" cy="2223368"/>
            </a:xfrm>
            <a:prstGeom prst="ellipse">
              <a:avLst/>
            </a:prstGeom>
            <a:solidFill>
              <a:srgbClr val="FFC000">
                <a:lumMod val="60000"/>
                <a:lumOff val="40000"/>
              </a:srgbClr>
            </a:solidFill>
            <a:ln w="12700" cap="flat" cmpd="sng" algn="ctr">
              <a:solidFill>
                <a:srgbClr val="000000"/>
              </a:solidFill>
              <a:prstDash val="solid"/>
              <a:miter lim="800000"/>
            </a:ln>
            <a:effectLst/>
          </p:spPr>
          <p:txBody>
            <a:bodyPr rtlCol="0" anchor="ctr"/>
            <a:lstStyle/>
            <a:p>
              <a:pPr marL="0" marR="0" lvl="0" indent="0" algn="ctr" defTabSz="3686861"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107" name="Oval 106">
              <a:extLst>
                <a:ext uri="{FF2B5EF4-FFF2-40B4-BE49-F238E27FC236}">
                  <a16:creationId xmlns:a16="http://schemas.microsoft.com/office/drawing/2014/main" id="{71008ACA-BADA-3947-B78E-3E4ADC3E9868}"/>
                </a:ext>
              </a:extLst>
            </p:cNvPr>
            <p:cNvSpPr/>
            <p:nvPr/>
          </p:nvSpPr>
          <p:spPr>
            <a:xfrm>
              <a:off x="6993752" y="7556385"/>
              <a:ext cx="2253981" cy="2223368"/>
            </a:xfrm>
            <a:prstGeom prst="ellipse">
              <a:avLst/>
            </a:prstGeom>
            <a:solidFill>
              <a:srgbClr val="FFC000">
                <a:lumMod val="60000"/>
                <a:lumOff val="40000"/>
              </a:srgbClr>
            </a:solidFill>
            <a:ln w="12700" cap="flat" cmpd="sng" algn="ctr">
              <a:solidFill>
                <a:srgbClr val="000000"/>
              </a:solidFill>
              <a:prstDash val="solid"/>
              <a:miter lim="800000"/>
            </a:ln>
            <a:effectLst/>
          </p:spPr>
          <p:txBody>
            <a:bodyPr rtlCol="0" anchor="ctr"/>
            <a:lstStyle/>
            <a:p>
              <a:pPr marL="0" marR="0" lvl="0" indent="0" algn="ctr" defTabSz="3686861"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108" name="TextBox 107">
              <a:extLst>
                <a:ext uri="{FF2B5EF4-FFF2-40B4-BE49-F238E27FC236}">
                  <a16:creationId xmlns:a16="http://schemas.microsoft.com/office/drawing/2014/main" id="{F3CF908E-BCDA-9F49-A039-4A30D65189D8}"/>
                </a:ext>
              </a:extLst>
            </p:cNvPr>
            <p:cNvSpPr txBox="1"/>
            <p:nvPr/>
          </p:nvSpPr>
          <p:spPr>
            <a:xfrm>
              <a:off x="10510148" y="4051144"/>
              <a:ext cx="919315" cy="646330"/>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defTabSz="3686861" eaLnBrk="1" fontAlgn="auto" hangingPunct="1">
                <a:spcBef>
                  <a:spcPts val="0"/>
                </a:spcBef>
                <a:spcAft>
                  <a:spcPts val="0"/>
                </a:spcAft>
              </a:pPr>
              <a:r>
                <a:rPr lang="en-US" sz="3600" dirty="0">
                  <a:solidFill>
                    <a:prstClr val="black"/>
                  </a:solidFill>
                  <a:latin typeface="Calibri"/>
                  <a:ea typeface="+mn-ea"/>
                </a:rPr>
                <a:t>R</a:t>
              </a:r>
              <a:r>
                <a:rPr lang="en-US" sz="3600" baseline="-25000" dirty="0">
                  <a:solidFill>
                    <a:prstClr val="black"/>
                  </a:solidFill>
                  <a:latin typeface="Calibri"/>
                  <a:ea typeface="+mn-ea"/>
                </a:rPr>
                <a:t>4</a:t>
              </a:r>
            </a:p>
          </p:txBody>
        </p:sp>
        <p:sp>
          <p:nvSpPr>
            <p:cNvPr id="109" name="TextBox 108">
              <a:extLst>
                <a:ext uri="{FF2B5EF4-FFF2-40B4-BE49-F238E27FC236}">
                  <a16:creationId xmlns:a16="http://schemas.microsoft.com/office/drawing/2014/main" id="{AC94B2BF-56D2-EA49-8B2F-4D61675D31AC}"/>
                </a:ext>
              </a:extLst>
            </p:cNvPr>
            <p:cNvSpPr txBox="1"/>
            <p:nvPr/>
          </p:nvSpPr>
          <p:spPr>
            <a:xfrm flipH="1">
              <a:off x="7448018" y="8509351"/>
              <a:ext cx="1055139" cy="646330"/>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defTabSz="3686861" eaLnBrk="1" fontAlgn="auto" hangingPunct="1">
                <a:spcBef>
                  <a:spcPts val="0"/>
                </a:spcBef>
                <a:spcAft>
                  <a:spcPts val="0"/>
                </a:spcAft>
              </a:pPr>
              <a:r>
                <a:rPr lang="en-US" sz="3600" dirty="0">
                  <a:solidFill>
                    <a:prstClr val="black"/>
                  </a:solidFill>
                  <a:latin typeface="Calibri"/>
                  <a:ea typeface="+mn-ea"/>
                </a:rPr>
                <a:t>R</a:t>
              </a:r>
              <a:r>
                <a:rPr lang="en-US" sz="3600" baseline="-25000" dirty="0">
                  <a:solidFill>
                    <a:prstClr val="black"/>
                  </a:solidFill>
                  <a:latin typeface="Calibri"/>
                  <a:ea typeface="+mn-ea"/>
                </a:rPr>
                <a:t>3</a:t>
              </a:r>
            </a:p>
          </p:txBody>
        </p:sp>
      </p:grpSp>
      <p:sp>
        <p:nvSpPr>
          <p:cNvPr id="3" name="Title 5">
            <a:extLst>
              <a:ext uri="{FF2B5EF4-FFF2-40B4-BE49-F238E27FC236}">
                <a16:creationId xmlns:a16="http://schemas.microsoft.com/office/drawing/2014/main" id="{32D6780C-B833-3747-A613-92C2117F2E7B}"/>
              </a:ext>
            </a:extLst>
          </p:cNvPr>
          <p:cNvSpPr txBox="1">
            <a:spLocks/>
          </p:cNvSpPr>
          <p:nvPr/>
        </p:nvSpPr>
        <p:spPr>
          <a:xfrm>
            <a:off x="1689101" y="1203326"/>
            <a:ext cx="17056102" cy="1016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altLang="en-US" dirty="0">
                <a:solidFill>
                  <a:srgbClr val="164F86"/>
                </a:solidFill>
                <a:latin typeface="Helvetica" panose="020B0604020202020204" pitchFamily="34" charset="0"/>
                <a:sym typeface="Helvetica" panose="020B0604020202020204" pitchFamily="34" charset="0"/>
              </a:rPr>
              <a:t>Conceptual Model</a:t>
            </a:r>
            <a:endParaRPr lang="en-US" dirty="0"/>
          </a:p>
        </p:txBody>
      </p:sp>
      <p:grpSp>
        <p:nvGrpSpPr>
          <p:cNvPr id="5" name="Group 4">
            <a:extLst>
              <a:ext uri="{FF2B5EF4-FFF2-40B4-BE49-F238E27FC236}">
                <a16:creationId xmlns:a16="http://schemas.microsoft.com/office/drawing/2014/main" id="{B6F99505-D424-AF47-BC03-9D9AF426CF50}"/>
              </a:ext>
            </a:extLst>
          </p:cNvPr>
          <p:cNvGrpSpPr/>
          <p:nvPr/>
        </p:nvGrpSpPr>
        <p:grpSpPr>
          <a:xfrm>
            <a:off x="11232374" y="3103694"/>
            <a:ext cx="8625673" cy="8627262"/>
            <a:chOff x="11232374" y="3103694"/>
            <a:chExt cx="8625673" cy="8627262"/>
          </a:xfrm>
        </p:grpSpPr>
        <p:grpSp>
          <p:nvGrpSpPr>
            <p:cNvPr id="4" name="Group 3">
              <a:extLst>
                <a:ext uri="{FF2B5EF4-FFF2-40B4-BE49-F238E27FC236}">
                  <a16:creationId xmlns:a16="http://schemas.microsoft.com/office/drawing/2014/main" id="{799543E6-C53F-0E4C-A704-5D2783FC2D44}"/>
                </a:ext>
              </a:extLst>
            </p:cNvPr>
            <p:cNvGrpSpPr/>
            <p:nvPr/>
          </p:nvGrpSpPr>
          <p:grpSpPr>
            <a:xfrm>
              <a:off x="11232374" y="3103694"/>
              <a:ext cx="8625673" cy="8627262"/>
              <a:chOff x="11232374" y="3103694"/>
              <a:chExt cx="8625673" cy="8627262"/>
            </a:xfrm>
          </p:grpSpPr>
          <p:sp>
            <p:nvSpPr>
              <p:cNvPr id="77" name="Oval 76">
                <a:extLst>
                  <a:ext uri="{FF2B5EF4-FFF2-40B4-BE49-F238E27FC236}">
                    <a16:creationId xmlns:a16="http://schemas.microsoft.com/office/drawing/2014/main" id="{C9F72F7A-D699-3941-A4E0-0C2B6447C8EE}"/>
                  </a:ext>
                </a:extLst>
              </p:cNvPr>
              <p:cNvSpPr/>
              <p:nvPr/>
            </p:nvSpPr>
            <p:spPr>
              <a:xfrm>
                <a:off x="11232374" y="3103694"/>
                <a:ext cx="8625673" cy="8627262"/>
              </a:xfrm>
              <a:prstGeom prst="ellipse">
                <a:avLst/>
              </a:prstGeom>
              <a:solidFill>
                <a:srgbClr val="A5A5A5">
                  <a:lumMod val="20000"/>
                  <a:lumOff val="80000"/>
                  <a:alpha val="75000"/>
                </a:srgbClr>
              </a:solidFill>
              <a:ln w="12700" cap="flat" cmpd="sng" algn="ctr">
                <a:solidFill>
                  <a:srgbClr val="000000"/>
                </a:solidFill>
                <a:prstDash val="solid"/>
                <a:miter lim="800000"/>
              </a:ln>
              <a:effectLst/>
            </p:spPr>
            <p:txBody>
              <a:bodyPr rtlCol="0" anchor="ctr"/>
              <a:lstStyle/>
              <a:p>
                <a:pPr marL="0" marR="0" lvl="0" indent="0" algn="ctr" defTabSz="3686861"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nvGrpSpPr>
              <p:cNvPr id="78" name="Group 77">
                <a:extLst>
                  <a:ext uri="{FF2B5EF4-FFF2-40B4-BE49-F238E27FC236}">
                    <a16:creationId xmlns:a16="http://schemas.microsoft.com/office/drawing/2014/main" id="{5F399D6C-15D3-634A-A321-5C1E08EF2699}"/>
                  </a:ext>
                </a:extLst>
              </p:cNvPr>
              <p:cNvGrpSpPr/>
              <p:nvPr/>
            </p:nvGrpSpPr>
            <p:grpSpPr>
              <a:xfrm>
                <a:off x="16084690" y="5107916"/>
                <a:ext cx="3583045" cy="3632030"/>
                <a:chOff x="5715587" y="1779447"/>
                <a:chExt cx="1021690" cy="1035467"/>
              </a:xfrm>
              <a:solidFill>
                <a:srgbClr val="A5A5A5">
                  <a:lumMod val="60000"/>
                  <a:lumOff val="40000"/>
                </a:srgbClr>
              </a:solidFill>
            </p:grpSpPr>
            <p:sp>
              <p:nvSpPr>
                <p:cNvPr id="96" name="Oval 95">
                  <a:extLst>
                    <a:ext uri="{FF2B5EF4-FFF2-40B4-BE49-F238E27FC236}">
                      <a16:creationId xmlns:a16="http://schemas.microsoft.com/office/drawing/2014/main" id="{47DE7445-5671-E14A-9C69-B364CEB72FB1}"/>
                    </a:ext>
                  </a:extLst>
                </p:cNvPr>
                <p:cNvSpPr/>
                <p:nvPr/>
              </p:nvSpPr>
              <p:spPr>
                <a:xfrm>
                  <a:off x="5715587" y="1779447"/>
                  <a:ext cx="1021690" cy="1035467"/>
                </a:xfrm>
                <a:prstGeom prst="ellipse">
                  <a:avLst/>
                </a:prstGeom>
                <a:grpFill/>
                <a:ln w="12700" cap="flat" cmpd="sng" algn="ctr">
                  <a:solidFill>
                    <a:srgbClr val="000000"/>
                  </a:solidFill>
                  <a:prstDash val="solid"/>
                  <a:miter lim="800000"/>
                </a:ln>
                <a:effectLst/>
              </p:spPr>
              <p:txBody>
                <a:bodyPr rtlCol="0" anchor="ctr"/>
                <a:lstStyle/>
                <a:p>
                  <a:pPr marL="0" marR="0" lvl="0" indent="0" algn="ctr" defTabSz="3686861"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97" name="TextBox 96">
                  <a:extLst>
                    <a:ext uri="{FF2B5EF4-FFF2-40B4-BE49-F238E27FC236}">
                      <a16:creationId xmlns:a16="http://schemas.microsoft.com/office/drawing/2014/main" id="{94C9420A-CFC7-AF47-B551-5BFE61F501AD}"/>
                    </a:ext>
                  </a:extLst>
                </p:cNvPr>
                <p:cNvSpPr txBox="1"/>
                <p:nvPr/>
              </p:nvSpPr>
              <p:spPr>
                <a:xfrm>
                  <a:off x="6168671" y="2153273"/>
                  <a:ext cx="168300" cy="184265"/>
                </a:xfrm>
                <a:prstGeom prst="rect">
                  <a:avLst/>
                </a:prstGeom>
                <a:noFill/>
                <a:ln w="12700" cmpd="sng">
                  <a:noFill/>
                </a:ln>
              </p:spPr>
              <p:txBody>
                <a:bodyPr wrap="none" rtlCol="0">
                  <a:spAutoFit/>
                </a:bodyPr>
                <a:lstStyle/>
                <a:p>
                  <a:pPr marL="0" marR="0" lvl="0" indent="0" defTabSz="3686861"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Calibri"/>
                      <a:ea typeface="+mn-ea"/>
                    </a:rPr>
                    <a:t>R</a:t>
                  </a:r>
                  <a:r>
                    <a:rPr kumimoji="0" lang="en-US" sz="3600" b="0" i="0" u="none" strike="noStrike" kern="0" cap="none" spc="0" normalizeH="0" baseline="-25000" noProof="0" dirty="0">
                      <a:ln>
                        <a:noFill/>
                      </a:ln>
                      <a:solidFill>
                        <a:prstClr val="black"/>
                      </a:solidFill>
                      <a:effectLst/>
                      <a:uLnTx/>
                      <a:uFillTx/>
                      <a:latin typeface="Calibri"/>
                      <a:ea typeface="+mn-ea"/>
                    </a:rPr>
                    <a:t>7</a:t>
                  </a:r>
                </a:p>
              </p:txBody>
            </p:sp>
          </p:grpSp>
          <p:grpSp>
            <p:nvGrpSpPr>
              <p:cNvPr id="89" name="Group 88">
                <a:extLst>
                  <a:ext uri="{FF2B5EF4-FFF2-40B4-BE49-F238E27FC236}">
                    <a16:creationId xmlns:a16="http://schemas.microsoft.com/office/drawing/2014/main" id="{13F687B5-7FD1-1743-8382-310943F989E1}"/>
                  </a:ext>
                </a:extLst>
              </p:cNvPr>
              <p:cNvGrpSpPr/>
              <p:nvPr/>
            </p:nvGrpSpPr>
            <p:grpSpPr>
              <a:xfrm>
                <a:off x="12677924" y="4787480"/>
                <a:ext cx="2881029" cy="2881559"/>
                <a:chOff x="5528339" y="1991920"/>
                <a:chExt cx="1208937" cy="1208937"/>
              </a:xfrm>
              <a:solidFill>
                <a:srgbClr val="A5A5A5">
                  <a:lumMod val="60000"/>
                  <a:lumOff val="40000"/>
                  <a:alpha val="25000"/>
                </a:srgbClr>
              </a:solidFill>
            </p:grpSpPr>
            <p:sp>
              <p:nvSpPr>
                <p:cNvPr id="90" name="Oval 89">
                  <a:extLst>
                    <a:ext uri="{FF2B5EF4-FFF2-40B4-BE49-F238E27FC236}">
                      <a16:creationId xmlns:a16="http://schemas.microsoft.com/office/drawing/2014/main" id="{81DE6610-A962-A343-877A-8340E12B2B1C}"/>
                    </a:ext>
                  </a:extLst>
                </p:cNvPr>
                <p:cNvSpPr/>
                <p:nvPr/>
              </p:nvSpPr>
              <p:spPr>
                <a:xfrm>
                  <a:off x="5528339" y="1991920"/>
                  <a:ext cx="1208937" cy="1208937"/>
                </a:xfrm>
                <a:prstGeom prst="ellipse">
                  <a:avLst/>
                </a:prstGeom>
                <a:grpFill/>
                <a:ln w="12700" cap="flat" cmpd="sng" algn="ctr">
                  <a:solidFill>
                    <a:srgbClr val="000000"/>
                  </a:solidFill>
                  <a:prstDash val="solid"/>
                  <a:miter lim="800000"/>
                </a:ln>
                <a:effectLst/>
              </p:spPr>
              <p:txBody>
                <a:bodyPr rtlCol="0" anchor="ctr"/>
                <a:lstStyle/>
                <a:p>
                  <a:pPr marL="0" marR="0" lvl="0" indent="0" algn="ctr" defTabSz="3686861"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91" name="TextBox 90">
                  <a:extLst>
                    <a:ext uri="{FF2B5EF4-FFF2-40B4-BE49-F238E27FC236}">
                      <a16:creationId xmlns:a16="http://schemas.microsoft.com/office/drawing/2014/main" id="{2610003C-D159-A94E-8367-DE02F7B4A204}"/>
                    </a:ext>
                  </a:extLst>
                </p:cNvPr>
                <p:cNvSpPr txBox="1"/>
                <p:nvPr/>
              </p:nvSpPr>
              <p:spPr>
                <a:xfrm>
                  <a:off x="5791104" y="2125549"/>
                  <a:ext cx="247671" cy="271163"/>
                </a:xfrm>
                <a:prstGeom prst="rect">
                  <a:avLst/>
                </a:prstGeom>
                <a:noFill/>
                <a:ln w="12700" cmpd="sng">
                  <a:noFill/>
                </a:ln>
              </p:spPr>
              <p:txBody>
                <a:bodyPr wrap="none" rtlCol="0">
                  <a:spAutoFit/>
                </a:bodyPr>
                <a:lstStyle/>
                <a:p>
                  <a:pPr marL="0" marR="0" lvl="0" indent="0" defTabSz="3686861"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Calibri"/>
                      <a:ea typeface="+mn-ea"/>
                    </a:rPr>
                    <a:t>R</a:t>
                  </a:r>
                  <a:r>
                    <a:rPr kumimoji="0" lang="en-US" sz="3600" b="0" i="0" u="none" strike="noStrike" kern="0" cap="none" spc="0" normalizeH="0" baseline="-25000" noProof="0" dirty="0">
                      <a:ln>
                        <a:noFill/>
                      </a:ln>
                      <a:solidFill>
                        <a:prstClr val="black"/>
                      </a:solidFill>
                      <a:effectLst/>
                      <a:uLnTx/>
                      <a:uFillTx/>
                      <a:latin typeface="Calibri"/>
                      <a:ea typeface="+mn-ea"/>
                    </a:rPr>
                    <a:t>8</a:t>
                  </a:r>
                </a:p>
              </p:txBody>
            </p:sp>
          </p:grpSp>
        </p:grpSp>
        <p:sp>
          <p:nvSpPr>
            <p:cNvPr id="79" name="TextBox 78">
              <a:extLst>
                <a:ext uri="{FF2B5EF4-FFF2-40B4-BE49-F238E27FC236}">
                  <a16:creationId xmlns:a16="http://schemas.microsoft.com/office/drawing/2014/main" id="{2A45B56A-21E3-4D49-83AE-524FF040B598}"/>
                </a:ext>
              </a:extLst>
            </p:cNvPr>
            <p:cNvSpPr txBox="1"/>
            <p:nvPr/>
          </p:nvSpPr>
          <p:spPr>
            <a:xfrm>
              <a:off x="17035162" y="10103304"/>
              <a:ext cx="623890" cy="646332"/>
            </a:xfrm>
            <a:prstGeom prst="rect">
              <a:avLst/>
            </a:prstGeom>
            <a:noFill/>
          </p:spPr>
          <p:txBody>
            <a:bodyPr wrap="none" rtlCol="0">
              <a:spAutoFit/>
            </a:bodyPr>
            <a:lstStyle/>
            <a:p>
              <a:pPr marL="0" marR="0" lvl="0" indent="0" defTabSz="3686861"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Calibri"/>
                  <a:ea typeface="+mn-ea"/>
                </a:rPr>
                <a:t>D</a:t>
              </a:r>
              <a:r>
                <a:rPr kumimoji="0" lang="en-US" sz="3600" b="0" i="0" u="none" strike="noStrike" kern="0" cap="none" spc="0" normalizeH="0" baseline="-25000" noProof="0" dirty="0">
                  <a:ln>
                    <a:noFill/>
                  </a:ln>
                  <a:solidFill>
                    <a:prstClr val="black"/>
                  </a:solidFill>
                  <a:effectLst/>
                  <a:uLnTx/>
                  <a:uFillTx/>
                  <a:latin typeface="Calibri"/>
                  <a:ea typeface="+mn-ea"/>
                </a:rPr>
                <a:t>2</a:t>
              </a:r>
            </a:p>
          </p:txBody>
        </p:sp>
      </p:grpSp>
      <p:grpSp>
        <p:nvGrpSpPr>
          <p:cNvPr id="83" name="Group 82">
            <a:extLst>
              <a:ext uri="{FF2B5EF4-FFF2-40B4-BE49-F238E27FC236}">
                <a16:creationId xmlns:a16="http://schemas.microsoft.com/office/drawing/2014/main" id="{07CFAD81-CD26-6B41-ABEE-B6EB1E3540ED}"/>
              </a:ext>
            </a:extLst>
          </p:cNvPr>
          <p:cNvGrpSpPr/>
          <p:nvPr/>
        </p:nvGrpSpPr>
        <p:grpSpPr>
          <a:xfrm>
            <a:off x="11063910" y="8837415"/>
            <a:ext cx="1392052" cy="1452296"/>
            <a:chOff x="2134984" y="3481841"/>
            <a:chExt cx="660921" cy="689398"/>
          </a:xfrm>
          <a:solidFill>
            <a:srgbClr val="44546A">
              <a:lumMod val="60000"/>
              <a:lumOff val="40000"/>
            </a:srgbClr>
          </a:solidFill>
        </p:grpSpPr>
        <p:sp>
          <p:nvSpPr>
            <p:cNvPr id="92" name="Oval 91">
              <a:extLst>
                <a:ext uri="{FF2B5EF4-FFF2-40B4-BE49-F238E27FC236}">
                  <a16:creationId xmlns:a16="http://schemas.microsoft.com/office/drawing/2014/main" id="{D6F20335-E6BB-F145-888A-F421B5D16303}"/>
                </a:ext>
              </a:extLst>
            </p:cNvPr>
            <p:cNvSpPr/>
            <p:nvPr/>
          </p:nvSpPr>
          <p:spPr>
            <a:xfrm>
              <a:off x="2134984" y="3481841"/>
              <a:ext cx="660921" cy="689398"/>
            </a:xfrm>
            <a:prstGeom prst="ellipse">
              <a:avLst/>
            </a:prstGeom>
            <a:grpFill/>
            <a:ln w="12700" cap="flat" cmpd="sng" algn="ctr">
              <a:solidFill>
                <a:srgbClr val="000000"/>
              </a:solidFill>
              <a:prstDash val="solid"/>
              <a:miter lim="800000"/>
            </a:ln>
            <a:effectLst/>
          </p:spPr>
          <p:txBody>
            <a:bodyPr rtlCol="0" anchor="ctr"/>
            <a:lstStyle/>
            <a:p>
              <a:pPr marL="0" marR="0" lvl="0" indent="0" algn="ctr" defTabSz="3686861"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93" name="TextBox 92">
              <a:extLst>
                <a:ext uri="{FF2B5EF4-FFF2-40B4-BE49-F238E27FC236}">
                  <a16:creationId xmlns:a16="http://schemas.microsoft.com/office/drawing/2014/main" id="{A60154E3-FDD9-D94C-BBFC-77B3AD0F0E23}"/>
                </a:ext>
              </a:extLst>
            </p:cNvPr>
            <p:cNvSpPr txBox="1"/>
            <p:nvPr/>
          </p:nvSpPr>
          <p:spPr>
            <a:xfrm>
              <a:off x="2237852" y="3692913"/>
              <a:ext cx="488099" cy="306810"/>
            </a:xfrm>
            <a:prstGeom prst="rect">
              <a:avLst/>
            </a:prstGeom>
            <a:noFill/>
            <a:ln w="12700" cmpd="sng">
              <a:noFill/>
            </a:ln>
          </p:spPr>
          <p:txBody>
            <a:bodyPr wrap="square" rtlCol="0">
              <a:spAutoFit/>
            </a:bodyPr>
            <a:lstStyle/>
            <a:p>
              <a:pPr marL="0" marR="0" lvl="0" indent="0" defTabSz="3686861"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Calibri"/>
                  <a:ea typeface="+mn-ea"/>
                </a:rPr>
                <a:t>R</a:t>
              </a:r>
              <a:r>
                <a:rPr kumimoji="0" lang="en-US" sz="3600" b="0" i="0" u="none" strike="noStrike" kern="0" cap="none" spc="0" normalizeH="0" baseline="-25000" noProof="0" dirty="0">
                  <a:ln>
                    <a:noFill/>
                  </a:ln>
                  <a:solidFill>
                    <a:prstClr val="black"/>
                  </a:solidFill>
                  <a:effectLst/>
                  <a:uLnTx/>
                  <a:uFillTx/>
                  <a:latin typeface="Calibri"/>
                  <a:ea typeface="+mn-ea"/>
                </a:rPr>
                <a:t>6</a:t>
              </a:r>
            </a:p>
          </p:txBody>
        </p:sp>
      </p:grpSp>
      <p:sp>
        <p:nvSpPr>
          <p:cNvPr id="85" name="TextBox 84">
            <a:extLst>
              <a:ext uri="{FF2B5EF4-FFF2-40B4-BE49-F238E27FC236}">
                <a16:creationId xmlns:a16="http://schemas.microsoft.com/office/drawing/2014/main" id="{CC281981-956B-4044-9579-F7E81DA935C2}"/>
              </a:ext>
            </a:extLst>
          </p:cNvPr>
          <p:cNvSpPr txBox="1"/>
          <p:nvPr/>
        </p:nvSpPr>
        <p:spPr>
          <a:xfrm>
            <a:off x="12677924" y="12058877"/>
            <a:ext cx="2604783" cy="646332"/>
          </a:xfrm>
          <a:prstGeom prst="rect">
            <a:avLst/>
          </a:prstGeom>
          <a:noFill/>
        </p:spPr>
        <p:txBody>
          <a:bodyPr wrap="square" rtlCol="0">
            <a:spAutoFit/>
          </a:bodyPr>
          <a:lstStyle/>
          <a:p>
            <a:pPr marL="0" marR="0" lvl="0" indent="0" algn="ctr" defTabSz="3686861"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a:ln>
                  <a:noFill/>
                </a:ln>
                <a:solidFill>
                  <a:prstClr val="black"/>
                </a:solidFill>
                <a:effectLst/>
                <a:uLnTx/>
                <a:uFillTx/>
                <a:latin typeface="Calibri"/>
                <a:ea typeface="+mn-ea"/>
              </a:rPr>
              <a:t>Discovery</a:t>
            </a:r>
            <a:endParaRPr kumimoji="0" lang="en-US" sz="3600" b="0" i="0" u="none" strike="noStrike" kern="0" cap="none" spc="0" normalizeH="0" baseline="-25000" noProof="0" dirty="0">
              <a:ln>
                <a:noFill/>
              </a:ln>
              <a:solidFill>
                <a:prstClr val="black"/>
              </a:solidFill>
              <a:effectLst/>
              <a:uLnTx/>
              <a:uFillTx/>
              <a:latin typeface="Calibri"/>
              <a:ea typeface="+mn-ea"/>
            </a:endParaRPr>
          </a:p>
        </p:txBody>
      </p:sp>
      <p:sp>
        <p:nvSpPr>
          <p:cNvPr id="88" name="Rectangle 87">
            <a:extLst>
              <a:ext uri="{FF2B5EF4-FFF2-40B4-BE49-F238E27FC236}">
                <a16:creationId xmlns:a16="http://schemas.microsoft.com/office/drawing/2014/main" id="{96A8DE23-EA58-5C48-B197-D7337E8623FC}"/>
              </a:ext>
            </a:extLst>
          </p:cNvPr>
          <p:cNvSpPr/>
          <p:nvPr/>
        </p:nvSpPr>
        <p:spPr>
          <a:xfrm>
            <a:off x="12553464" y="2971793"/>
            <a:ext cx="3091443" cy="9103103"/>
          </a:xfrm>
          <a:prstGeom prst="rect">
            <a:avLst/>
          </a:prstGeom>
          <a:noFill/>
          <a:ln w="28575" cap="flat" cmpd="sng" algn="ctr">
            <a:solidFill>
              <a:srgbClr val="000000"/>
            </a:solidFill>
            <a:prstDash val="dash"/>
            <a:miter lim="800000"/>
          </a:ln>
          <a:effectLst/>
        </p:spPr>
        <p:txBody>
          <a:bodyPr rtlCol="0" anchor="ctr"/>
          <a:lstStyle/>
          <a:p>
            <a:pPr marL="0" marR="0" lvl="0" indent="0" algn="ctr" defTabSz="3686861"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98" name="TextBox 97">
            <a:extLst>
              <a:ext uri="{FF2B5EF4-FFF2-40B4-BE49-F238E27FC236}">
                <a16:creationId xmlns:a16="http://schemas.microsoft.com/office/drawing/2014/main" id="{375EEC7D-D5F0-5247-B548-365CA3968033}"/>
              </a:ext>
            </a:extLst>
          </p:cNvPr>
          <p:cNvSpPr txBox="1"/>
          <p:nvPr/>
        </p:nvSpPr>
        <p:spPr>
          <a:xfrm>
            <a:off x="968996" y="2685714"/>
            <a:ext cx="6256550" cy="1754326"/>
          </a:xfrm>
          <a:prstGeom prst="rect">
            <a:avLst/>
          </a:prstGeom>
          <a:noFill/>
        </p:spPr>
        <p:txBody>
          <a:bodyPr wrap="square" rtlCol="0">
            <a:spAutoFit/>
          </a:bodyPr>
          <a:lstStyle/>
          <a:p>
            <a:pPr defTabSz="3686861" eaLnBrk="1" fontAlgn="auto" hangingPunct="1">
              <a:spcBef>
                <a:spcPts val="0"/>
              </a:spcBef>
              <a:spcAft>
                <a:spcPts val="0"/>
              </a:spcAft>
            </a:pPr>
            <a:r>
              <a:rPr lang="en-US" sz="3600" dirty="0">
                <a:solidFill>
                  <a:prstClr val="black"/>
                </a:solidFill>
                <a:latin typeface="Calibri"/>
                <a:ea typeface="+mn-ea"/>
              </a:rPr>
              <a:t>LTER uses the EML dialect (D</a:t>
            </a:r>
            <a:r>
              <a:rPr lang="en-US" sz="3600" baseline="-25000" dirty="0">
                <a:solidFill>
                  <a:prstClr val="black"/>
                </a:solidFill>
                <a:latin typeface="Calibri"/>
                <a:ea typeface="+mn-ea"/>
              </a:rPr>
              <a:t>1</a:t>
            </a:r>
            <a:r>
              <a:rPr lang="en-US" sz="3600" dirty="0">
                <a:solidFill>
                  <a:prstClr val="black"/>
                </a:solidFill>
                <a:latin typeface="Calibri"/>
                <a:ea typeface="+mn-ea"/>
              </a:rPr>
              <a:t>) and created a recommendation with 5 levels (R</a:t>
            </a:r>
            <a:r>
              <a:rPr lang="en-US" sz="3600" baseline="-25000" dirty="0">
                <a:solidFill>
                  <a:prstClr val="black"/>
                </a:solidFill>
                <a:latin typeface="Calibri"/>
                <a:ea typeface="+mn-ea"/>
              </a:rPr>
              <a:t>1</a:t>
            </a:r>
            <a:r>
              <a:rPr lang="en-US" sz="3600" dirty="0">
                <a:solidFill>
                  <a:prstClr val="black"/>
                </a:solidFill>
                <a:latin typeface="Calibri"/>
                <a:ea typeface="+mn-ea"/>
              </a:rPr>
              <a:t>, R</a:t>
            </a:r>
            <a:r>
              <a:rPr lang="en-US" sz="3600" baseline="-25000" dirty="0">
                <a:solidFill>
                  <a:prstClr val="black"/>
                </a:solidFill>
                <a:latin typeface="Calibri"/>
                <a:ea typeface="+mn-ea"/>
              </a:rPr>
              <a:t>2</a:t>
            </a:r>
            <a:r>
              <a:rPr lang="en-US" sz="3600" dirty="0">
                <a:solidFill>
                  <a:prstClr val="black"/>
                </a:solidFill>
                <a:latin typeface="Calibri"/>
                <a:ea typeface="+mn-ea"/>
              </a:rPr>
              <a:t>, R</a:t>
            </a:r>
            <a:r>
              <a:rPr lang="en-US" sz="3600" baseline="-25000" dirty="0">
                <a:solidFill>
                  <a:prstClr val="black"/>
                </a:solidFill>
                <a:latin typeface="Calibri"/>
                <a:ea typeface="+mn-ea"/>
              </a:rPr>
              <a:t>3,</a:t>
            </a:r>
            <a:r>
              <a:rPr lang="en-US" sz="3600" dirty="0">
                <a:solidFill>
                  <a:prstClr val="black"/>
                </a:solidFill>
                <a:latin typeface="Calibri"/>
                <a:ea typeface="+mn-ea"/>
              </a:rPr>
              <a:t> R</a:t>
            </a:r>
            <a:r>
              <a:rPr lang="en-US" sz="3600" baseline="-25000" dirty="0">
                <a:solidFill>
                  <a:prstClr val="black"/>
                </a:solidFill>
                <a:latin typeface="Calibri"/>
                <a:ea typeface="+mn-ea"/>
              </a:rPr>
              <a:t>4</a:t>
            </a:r>
            <a:r>
              <a:rPr lang="en-US" sz="3600" dirty="0">
                <a:solidFill>
                  <a:prstClr val="black"/>
                </a:solidFill>
                <a:latin typeface="Calibri"/>
                <a:ea typeface="+mn-ea"/>
              </a:rPr>
              <a:t>, R</a:t>
            </a:r>
            <a:r>
              <a:rPr lang="en-US" sz="3600" baseline="-25000" dirty="0">
                <a:solidFill>
                  <a:prstClr val="black"/>
                </a:solidFill>
                <a:latin typeface="Calibri"/>
                <a:ea typeface="+mn-ea"/>
              </a:rPr>
              <a:t>5</a:t>
            </a:r>
            <a:r>
              <a:rPr lang="en-US" sz="3600" dirty="0">
                <a:solidFill>
                  <a:prstClr val="black"/>
                </a:solidFill>
                <a:latin typeface="Calibri"/>
                <a:ea typeface="+mn-ea"/>
              </a:rPr>
              <a:t>)</a:t>
            </a:r>
          </a:p>
        </p:txBody>
      </p:sp>
      <p:sp>
        <p:nvSpPr>
          <p:cNvPr id="99" name="TextBox 98">
            <a:extLst>
              <a:ext uri="{FF2B5EF4-FFF2-40B4-BE49-F238E27FC236}">
                <a16:creationId xmlns:a16="http://schemas.microsoft.com/office/drawing/2014/main" id="{39003DA0-58DA-C142-B48C-B4D55508AA04}"/>
              </a:ext>
            </a:extLst>
          </p:cNvPr>
          <p:cNvSpPr txBox="1"/>
          <p:nvPr/>
        </p:nvSpPr>
        <p:spPr>
          <a:xfrm>
            <a:off x="19050001" y="3101876"/>
            <a:ext cx="4748416" cy="2308324"/>
          </a:xfrm>
          <a:prstGeom prst="rect">
            <a:avLst/>
          </a:prstGeom>
          <a:noFill/>
        </p:spPr>
        <p:txBody>
          <a:bodyPr wrap="square" rtlCol="0">
            <a:spAutoFit/>
          </a:bodyPr>
          <a:lstStyle/>
          <a:p>
            <a:pPr algn="r" defTabSz="3686861" eaLnBrk="1" fontAlgn="auto" hangingPunct="1">
              <a:spcBef>
                <a:spcPts val="0"/>
              </a:spcBef>
              <a:spcAft>
                <a:spcPts val="0"/>
              </a:spcAft>
            </a:pPr>
            <a:r>
              <a:rPr lang="en-US" sz="3600" dirty="0">
                <a:solidFill>
                  <a:prstClr val="black"/>
                </a:solidFill>
                <a:latin typeface="Calibri"/>
                <a:ea typeface="+mn-ea"/>
              </a:rPr>
              <a:t>A second community creates a dialect (D</a:t>
            </a:r>
            <a:r>
              <a:rPr lang="en-US" sz="3600" baseline="-25000" dirty="0">
                <a:solidFill>
                  <a:prstClr val="black"/>
                </a:solidFill>
                <a:latin typeface="Calibri"/>
                <a:ea typeface="+mn-ea"/>
              </a:rPr>
              <a:t>2</a:t>
            </a:r>
            <a:r>
              <a:rPr lang="en-US" sz="3600" dirty="0">
                <a:solidFill>
                  <a:prstClr val="black"/>
                </a:solidFill>
                <a:latin typeface="Calibri"/>
                <a:ea typeface="+mn-ea"/>
              </a:rPr>
              <a:t>) with recommendations at two levels (R</a:t>
            </a:r>
            <a:r>
              <a:rPr lang="en-US" sz="3600" baseline="-25000" dirty="0">
                <a:solidFill>
                  <a:prstClr val="black"/>
                </a:solidFill>
                <a:latin typeface="Calibri"/>
                <a:ea typeface="+mn-ea"/>
              </a:rPr>
              <a:t>7</a:t>
            </a:r>
            <a:r>
              <a:rPr lang="en-US" sz="3600" dirty="0">
                <a:solidFill>
                  <a:prstClr val="black"/>
                </a:solidFill>
                <a:latin typeface="Calibri"/>
                <a:ea typeface="+mn-ea"/>
              </a:rPr>
              <a:t>, R</a:t>
            </a:r>
            <a:r>
              <a:rPr lang="en-US" sz="3600" baseline="-25000" dirty="0">
                <a:solidFill>
                  <a:prstClr val="black"/>
                </a:solidFill>
                <a:latin typeface="Calibri"/>
                <a:ea typeface="+mn-ea"/>
              </a:rPr>
              <a:t>8</a:t>
            </a:r>
            <a:r>
              <a:rPr lang="en-US" sz="3600" dirty="0">
                <a:solidFill>
                  <a:prstClr val="black"/>
                </a:solidFill>
                <a:latin typeface="Calibri"/>
                <a:ea typeface="+mn-ea"/>
              </a:rPr>
              <a:t>). </a:t>
            </a:r>
          </a:p>
        </p:txBody>
      </p:sp>
      <p:sp>
        <p:nvSpPr>
          <p:cNvPr id="100" name="TextBox 99">
            <a:extLst>
              <a:ext uri="{FF2B5EF4-FFF2-40B4-BE49-F238E27FC236}">
                <a16:creationId xmlns:a16="http://schemas.microsoft.com/office/drawing/2014/main" id="{F956A265-C872-244C-93F1-48E97490AF27}"/>
              </a:ext>
            </a:extLst>
          </p:cNvPr>
          <p:cNvSpPr txBox="1"/>
          <p:nvPr/>
        </p:nvSpPr>
        <p:spPr>
          <a:xfrm>
            <a:off x="888018" y="9448801"/>
            <a:ext cx="5958395" cy="3416320"/>
          </a:xfrm>
          <a:prstGeom prst="rect">
            <a:avLst/>
          </a:prstGeom>
          <a:noFill/>
        </p:spPr>
        <p:txBody>
          <a:bodyPr wrap="square" rtlCol="0">
            <a:spAutoFit/>
          </a:bodyPr>
          <a:lstStyle>
            <a:defPPr>
              <a:defRPr lang="en-US"/>
            </a:defPPr>
            <a:lvl1pPr>
              <a:defRPr sz="2400"/>
            </a:lvl1pPr>
          </a:lstStyle>
          <a:p>
            <a:pPr defTabSz="3686861" eaLnBrk="1" fontAlgn="auto" hangingPunct="1">
              <a:spcBef>
                <a:spcPts val="0"/>
              </a:spcBef>
              <a:spcAft>
                <a:spcPts val="0"/>
              </a:spcAft>
            </a:pPr>
            <a:r>
              <a:rPr lang="en-US" sz="3600" dirty="0">
                <a:solidFill>
                  <a:prstClr val="black"/>
                </a:solidFill>
                <a:latin typeface="Calibri"/>
                <a:ea typeface="+mn-ea"/>
              </a:rPr>
              <a:t>Four concepts from the Identification level (R</a:t>
            </a:r>
            <a:r>
              <a:rPr lang="en-US" sz="3600" baseline="-25000" dirty="0">
                <a:solidFill>
                  <a:prstClr val="black"/>
                </a:solidFill>
                <a:latin typeface="Calibri"/>
                <a:ea typeface="+mn-ea"/>
              </a:rPr>
              <a:t>1</a:t>
            </a:r>
            <a:r>
              <a:rPr lang="en-US" sz="3600" dirty="0">
                <a:solidFill>
                  <a:prstClr val="black"/>
                </a:solidFill>
                <a:latin typeface="Calibri"/>
                <a:ea typeface="+mn-ea"/>
              </a:rPr>
              <a:t>) are EML schema required: Resource Title, Resource Identifier, Author, and Resource Contact.(R</a:t>
            </a:r>
            <a:r>
              <a:rPr lang="en-US" sz="3600" baseline="-25000" dirty="0">
                <a:solidFill>
                  <a:prstClr val="black"/>
                </a:solidFill>
                <a:latin typeface="Calibri"/>
                <a:ea typeface="+mn-ea"/>
              </a:rPr>
              <a:t>6</a:t>
            </a:r>
            <a:r>
              <a:rPr lang="en-US" sz="3600" dirty="0">
                <a:solidFill>
                  <a:prstClr val="black"/>
                </a:solidFill>
                <a:latin typeface="Calibri"/>
                <a:ea typeface="+mn-ea"/>
              </a:rPr>
              <a:t>)</a:t>
            </a:r>
          </a:p>
        </p:txBody>
      </p:sp>
      <p:sp>
        <p:nvSpPr>
          <p:cNvPr id="101" name="TextBox 100">
            <a:extLst>
              <a:ext uri="{FF2B5EF4-FFF2-40B4-BE49-F238E27FC236}">
                <a16:creationId xmlns:a16="http://schemas.microsoft.com/office/drawing/2014/main" id="{6085948E-5CEA-894D-8EF6-3D43BB992513}"/>
              </a:ext>
            </a:extLst>
          </p:cNvPr>
          <p:cNvSpPr txBox="1"/>
          <p:nvPr/>
        </p:nvSpPr>
        <p:spPr>
          <a:xfrm>
            <a:off x="19262072" y="8762993"/>
            <a:ext cx="4614622" cy="2308324"/>
          </a:xfrm>
          <a:prstGeom prst="rect">
            <a:avLst/>
          </a:prstGeom>
          <a:noFill/>
        </p:spPr>
        <p:txBody>
          <a:bodyPr wrap="square" rtlCol="0">
            <a:spAutoFit/>
          </a:bodyPr>
          <a:lstStyle/>
          <a:p>
            <a:pPr algn="r" defTabSz="3686861" eaLnBrk="1" fontAlgn="auto" hangingPunct="1">
              <a:spcBef>
                <a:spcPts val="0"/>
              </a:spcBef>
              <a:spcAft>
                <a:spcPts val="0"/>
              </a:spcAft>
            </a:pPr>
            <a:r>
              <a:rPr lang="en-US" sz="3600" dirty="0">
                <a:solidFill>
                  <a:prstClr val="black"/>
                </a:solidFill>
                <a:latin typeface="Calibri"/>
                <a:ea typeface="+mn-ea"/>
              </a:rPr>
              <a:t>Common documentation needs exist, particularly for the discovery use case.</a:t>
            </a:r>
          </a:p>
        </p:txBody>
      </p:sp>
      <p:cxnSp>
        <p:nvCxnSpPr>
          <p:cNvPr id="102" name="Elbow Connector 101">
            <a:extLst>
              <a:ext uri="{FF2B5EF4-FFF2-40B4-BE49-F238E27FC236}">
                <a16:creationId xmlns:a16="http://schemas.microsoft.com/office/drawing/2014/main" id="{EED9C6C8-6855-B545-AAAA-EA9AEE426725}"/>
              </a:ext>
            </a:extLst>
          </p:cNvPr>
          <p:cNvCxnSpPr>
            <a:cxnSpLocks/>
          </p:cNvCxnSpPr>
          <p:nvPr/>
        </p:nvCxnSpPr>
        <p:spPr>
          <a:xfrm rot="16200000" flipH="1">
            <a:off x="4134224" y="4953004"/>
            <a:ext cx="2420133" cy="2508517"/>
          </a:xfrm>
          <a:prstGeom prst="bentConnector2">
            <a:avLst/>
          </a:prstGeom>
          <a:noFill/>
          <a:ln w="38100" cap="flat" cmpd="sng" algn="ctr">
            <a:solidFill>
              <a:srgbClr val="000000"/>
            </a:solidFill>
            <a:prstDash val="solid"/>
            <a:miter lim="800000"/>
            <a:tailEnd type="arrow"/>
          </a:ln>
          <a:effectLst/>
        </p:spPr>
      </p:cxnSp>
      <p:cxnSp>
        <p:nvCxnSpPr>
          <p:cNvPr id="103" name="Elbow Connector 102">
            <a:extLst>
              <a:ext uri="{FF2B5EF4-FFF2-40B4-BE49-F238E27FC236}">
                <a16:creationId xmlns:a16="http://schemas.microsoft.com/office/drawing/2014/main" id="{BFADAB53-E7A6-2F4E-9C0E-56ECFE2C1488}"/>
              </a:ext>
            </a:extLst>
          </p:cNvPr>
          <p:cNvCxnSpPr>
            <a:cxnSpLocks/>
            <a:stCxn id="100" idx="2"/>
            <a:endCxn id="93" idx="2"/>
          </p:cNvCxnSpPr>
          <p:nvPr/>
        </p:nvCxnSpPr>
        <p:spPr>
          <a:xfrm rot="5400000" flipH="1" flipV="1">
            <a:off x="6362541" y="7433066"/>
            <a:ext cx="2936729" cy="7927382"/>
          </a:xfrm>
          <a:prstGeom prst="bentConnector3">
            <a:avLst>
              <a:gd name="adj1" fmla="val -7784"/>
            </a:avLst>
          </a:prstGeom>
          <a:noFill/>
          <a:ln w="38100" cap="flat" cmpd="sng" algn="ctr">
            <a:solidFill>
              <a:srgbClr val="000000"/>
            </a:solidFill>
            <a:prstDash val="solid"/>
            <a:miter lim="800000"/>
            <a:tailEnd type="arrow"/>
          </a:ln>
          <a:effectLst/>
        </p:spPr>
      </p:cxnSp>
      <p:cxnSp>
        <p:nvCxnSpPr>
          <p:cNvPr id="104" name="Elbow Connector 103">
            <a:extLst>
              <a:ext uri="{FF2B5EF4-FFF2-40B4-BE49-F238E27FC236}">
                <a16:creationId xmlns:a16="http://schemas.microsoft.com/office/drawing/2014/main" id="{7C210731-3587-8048-9EB0-B1CBF147CF3E}"/>
              </a:ext>
            </a:extLst>
          </p:cNvPr>
          <p:cNvCxnSpPr>
            <a:cxnSpLocks/>
            <a:stCxn id="99" idx="1"/>
            <a:endCxn id="96" idx="0"/>
          </p:cNvCxnSpPr>
          <p:nvPr/>
        </p:nvCxnSpPr>
        <p:spPr>
          <a:xfrm rot="10800000" flipV="1">
            <a:off x="17876213" y="4256038"/>
            <a:ext cx="1173789" cy="851877"/>
          </a:xfrm>
          <a:prstGeom prst="bentConnector2">
            <a:avLst/>
          </a:prstGeom>
          <a:noFill/>
          <a:ln w="38100" cap="flat" cmpd="sng" algn="ctr">
            <a:solidFill>
              <a:srgbClr val="000000"/>
            </a:solidFill>
            <a:prstDash val="solid"/>
            <a:miter lim="800000"/>
            <a:tailEnd type="arrow"/>
          </a:ln>
          <a:effectLst/>
        </p:spPr>
      </p:cxnSp>
      <p:cxnSp>
        <p:nvCxnSpPr>
          <p:cNvPr id="105" name="Elbow Connector 104">
            <a:extLst>
              <a:ext uri="{FF2B5EF4-FFF2-40B4-BE49-F238E27FC236}">
                <a16:creationId xmlns:a16="http://schemas.microsoft.com/office/drawing/2014/main" id="{61C5956A-A20D-2545-BC23-CB1596720CA2}"/>
              </a:ext>
            </a:extLst>
          </p:cNvPr>
          <p:cNvCxnSpPr>
            <a:cxnSpLocks/>
            <a:stCxn id="101" idx="2"/>
            <a:endCxn id="85" idx="3"/>
          </p:cNvCxnSpPr>
          <p:nvPr/>
        </p:nvCxnSpPr>
        <p:spPr>
          <a:xfrm rot="5400000">
            <a:off x="17770682" y="8583342"/>
            <a:ext cx="1310725" cy="6286677"/>
          </a:xfrm>
          <a:prstGeom prst="bentConnector2">
            <a:avLst/>
          </a:prstGeom>
          <a:noFill/>
          <a:ln w="38100" cap="flat" cmpd="sng" algn="ctr">
            <a:solidFill>
              <a:srgbClr val="000000"/>
            </a:solidFill>
            <a:prstDash val="solid"/>
            <a:miter lim="800000"/>
            <a:tailEnd type="arrow"/>
          </a:ln>
          <a:effectLst/>
        </p:spPr>
      </p:cxnSp>
    </p:spTree>
    <p:extLst>
      <p:ext uri="{BB962C8B-B14F-4D97-AF65-F5344CB8AC3E}">
        <p14:creationId xmlns:p14="http://schemas.microsoft.com/office/powerpoint/2010/main" val="1150218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0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8" grpId="0" animBg="1"/>
      <p:bldP spid="98" grpId="0"/>
      <p:bldP spid="99" grpId="0"/>
      <p:bldP spid="100" grpId="0"/>
      <p:bldP spid="10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5">
            <a:extLst>
              <a:ext uri="{FF2B5EF4-FFF2-40B4-BE49-F238E27FC236}">
                <a16:creationId xmlns:a16="http://schemas.microsoft.com/office/drawing/2014/main" id="{32D6780C-B833-3747-A613-92C2117F2E7B}"/>
              </a:ext>
            </a:extLst>
          </p:cNvPr>
          <p:cNvSpPr txBox="1">
            <a:spLocks/>
          </p:cNvSpPr>
          <p:nvPr/>
        </p:nvSpPr>
        <p:spPr>
          <a:xfrm>
            <a:off x="1689101" y="1203326"/>
            <a:ext cx="17056102" cy="1016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dirty="0">
                <a:solidFill>
                  <a:srgbClr val="164F86"/>
                </a:solidFill>
                <a:latin typeface="Helvetica" panose="020B0604020202020204" pitchFamily="34" charset="0"/>
                <a:sym typeface="Helvetica" panose="020B0604020202020204" pitchFamily="34" charset="0"/>
              </a:rPr>
              <a:t>Concepts are defined for each dialect</a:t>
            </a:r>
            <a:endParaRPr lang="en-US" dirty="0"/>
          </a:p>
        </p:txBody>
      </p:sp>
      <p:grpSp>
        <p:nvGrpSpPr>
          <p:cNvPr id="1278" name="Group 1277">
            <a:extLst>
              <a:ext uri="{FF2B5EF4-FFF2-40B4-BE49-F238E27FC236}">
                <a16:creationId xmlns:a16="http://schemas.microsoft.com/office/drawing/2014/main" id="{2BAA3EB3-B1C5-1D40-B3DB-FE80E1D21661}"/>
              </a:ext>
            </a:extLst>
          </p:cNvPr>
          <p:cNvGrpSpPr/>
          <p:nvPr/>
        </p:nvGrpSpPr>
        <p:grpSpPr>
          <a:xfrm>
            <a:off x="826570" y="9642083"/>
            <a:ext cx="1180775" cy="1556732"/>
            <a:chOff x="4569621" y="2674402"/>
            <a:chExt cx="559254" cy="745069"/>
          </a:xfrm>
        </p:grpSpPr>
        <p:sp>
          <p:nvSpPr>
            <p:cNvPr id="1339" name="Folded Corner 1338">
              <a:extLst>
                <a:ext uri="{FF2B5EF4-FFF2-40B4-BE49-F238E27FC236}">
                  <a16:creationId xmlns:a16="http://schemas.microsoft.com/office/drawing/2014/main" id="{8FA2DD2C-D63C-7743-A0DA-B45009DFF272}"/>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340" name="Straight Connector 1339">
              <a:extLst>
                <a:ext uri="{FF2B5EF4-FFF2-40B4-BE49-F238E27FC236}">
                  <a16:creationId xmlns:a16="http://schemas.microsoft.com/office/drawing/2014/main" id="{1F931EAB-4BDB-4848-AA6A-A93254450DCD}"/>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341" name="Straight Connector 1340">
              <a:extLst>
                <a:ext uri="{FF2B5EF4-FFF2-40B4-BE49-F238E27FC236}">
                  <a16:creationId xmlns:a16="http://schemas.microsoft.com/office/drawing/2014/main" id="{70FD8AE2-B7AF-3F44-B934-FAD1D2479DEF}"/>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342" name="Straight Connector 1341">
              <a:extLst>
                <a:ext uri="{FF2B5EF4-FFF2-40B4-BE49-F238E27FC236}">
                  <a16:creationId xmlns:a16="http://schemas.microsoft.com/office/drawing/2014/main" id="{F9AF5AED-6303-404F-897D-A766FB7EE8FD}"/>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343" name="Straight Connector 1342">
              <a:extLst>
                <a:ext uri="{FF2B5EF4-FFF2-40B4-BE49-F238E27FC236}">
                  <a16:creationId xmlns:a16="http://schemas.microsoft.com/office/drawing/2014/main" id="{07F6F24F-B3AF-9545-A651-602ED2329E64}"/>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344" name="Straight Connector 1343">
              <a:extLst>
                <a:ext uri="{FF2B5EF4-FFF2-40B4-BE49-F238E27FC236}">
                  <a16:creationId xmlns:a16="http://schemas.microsoft.com/office/drawing/2014/main" id="{9949D005-263B-3448-8FB1-8C25D9F964A4}"/>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345" name="Straight Connector 1344">
              <a:extLst>
                <a:ext uri="{FF2B5EF4-FFF2-40B4-BE49-F238E27FC236}">
                  <a16:creationId xmlns:a16="http://schemas.microsoft.com/office/drawing/2014/main" id="{4AAEF2A7-E314-4C43-AE82-4EC0DCFD1382}"/>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346" name="Straight Connector 1345">
              <a:extLst>
                <a:ext uri="{FF2B5EF4-FFF2-40B4-BE49-F238E27FC236}">
                  <a16:creationId xmlns:a16="http://schemas.microsoft.com/office/drawing/2014/main" id="{2D25CC84-C996-6A46-9DC3-CBE2E6D90EF7}"/>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347" name="Straight Connector 1346">
              <a:extLst>
                <a:ext uri="{FF2B5EF4-FFF2-40B4-BE49-F238E27FC236}">
                  <a16:creationId xmlns:a16="http://schemas.microsoft.com/office/drawing/2014/main" id="{B4C10830-404B-5C46-B1E1-C02E0104DF9E}"/>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348" name="Straight Connector 1347">
              <a:extLst>
                <a:ext uri="{FF2B5EF4-FFF2-40B4-BE49-F238E27FC236}">
                  <a16:creationId xmlns:a16="http://schemas.microsoft.com/office/drawing/2014/main" id="{59C0E1EB-AA90-1D4E-8F9F-83B5971EF87A}"/>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349" name="Straight Connector 1348">
              <a:extLst>
                <a:ext uri="{FF2B5EF4-FFF2-40B4-BE49-F238E27FC236}">
                  <a16:creationId xmlns:a16="http://schemas.microsoft.com/office/drawing/2014/main" id="{B666F53E-6393-9847-9BF5-E0D651B50335}"/>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350" name="Straight Connector 1349">
              <a:extLst>
                <a:ext uri="{FF2B5EF4-FFF2-40B4-BE49-F238E27FC236}">
                  <a16:creationId xmlns:a16="http://schemas.microsoft.com/office/drawing/2014/main" id="{8B0B0681-0FCF-F742-B2EB-EA70CB7F2FAD}"/>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351" name="Straight Connector 1350">
              <a:extLst>
                <a:ext uri="{FF2B5EF4-FFF2-40B4-BE49-F238E27FC236}">
                  <a16:creationId xmlns:a16="http://schemas.microsoft.com/office/drawing/2014/main" id="{47D7928B-6505-2344-98CC-A1F793CFC508}"/>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352" name="Straight Connector 1351">
              <a:extLst>
                <a:ext uri="{FF2B5EF4-FFF2-40B4-BE49-F238E27FC236}">
                  <a16:creationId xmlns:a16="http://schemas.microsoft.com/office/drawing/2014/main" id="{F2613D7E-247B-B54F-9C33-2FB5A43FB469}"/>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353" name="Straight Connector 1352">
              <a:extLst>
                <a:ext uri="{FF2B5EF4-FFF2-40B4-BE49-F238E27FC236}">
                  <a16:creationId xmlns:a16="http://schemas.microsoft.com/office/drawing/2014/main" id="{7D44B502-C846-2B4D-A318-AF17862ABBF2}"/>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354" name="Straight Connector 1353">
              <a:extLst>
                <a:ext uri="{FF2B5EF4-FFF2-40B4-BE49-F238E27FC236}">
                  <a16:creationId xmlns:a16="http://schemas.microsoft.com/office/drawing/2014/main" id="{6D6A029C-EAF8-5544-B827-D9CF2366A109}"/>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355" name="Straight Connector 1354">
              <a:extLst>
                <a:ext uri="{FF2B5EF4-FFF2-40B4-BE49-F238E27FC236}">
                  <a16:creationId xmlns:a16="http://schemas.microsoft.com/office/drawing/2014/main" id="{7CB7C9B0-02CF-D444-BFE7-6B5D595952DA}"/>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356" name="Straight Connector 1355">
              <a:extLst>
                <a:ext uri="{FF2B5EF4-FFF2-40B4-BE49-F238E27FC236}">
                  <a16:creationId xmlns:a16="http://schemas.microsoft.com/office/drawing/2014/main" id="{85488DBA-EE0A-A04F-8F8D-7D53816927B3}"/>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357" name="Straight Connector 1356">
              <a:extLst>
                <a:ext uri="{FF2B5EF4-FFF2-40B4-BE49-F238E27FC236}">
                  <a16:creationId xmlns:a16="http://schemas.microsoft.com/office/drawing/2014/main" id="{5D81B4BD-4BD8-3846-BD5B-A0EBBD3D6A14}"/>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279" name="Group 1278">
            <a:extLst>
              <a:ext uri="{FF2B5EF4-FFF2-40B4-BE49-F238E27FC236}">
                <a16:creationId xmlns:a16="http://schemas.microsoft.com/office/drawing/2014/main" id="{FB018D58-70EA-4642-ADDB-9A76976D8B16}"/>
              </a:ext>
            </a:extLst>
          </p:cNvPr>
          <p:cNvGrpSpPr/>
          <p:nvPr/>
        </p:nvGrpSpPr>
        <p:grpSpPr>
          <a:xfrm>
            <a:off x="2146930" y="9642083"/>
            <a:ext cx="1180775" cy="1556732"/>
            <a:chOff x="4569621" y="2674402"/>
            <a:chExt cx="559254" cy="745069"/>
          </a:xfrm>
        </p:grpSpPr>
        <p:sp>
          <p:nvSpPr>
            <p:cNvPr id="1320" name="Folded Corner 1319">
              <a:extLst>
                <a:ext uri="{FF2B5EF4-FFF2-40B4-BE49-F238E27FC236}">
                  <a16:creationId xmlns:a16="http://schemas.microsoft.com/office/drawing/2014/main" id="{C9983A40-591A-A34A-875B-E60B824AC8EF}"/>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321" name="Straight Connector 1320">
              <a:extLst>
                <a:ext uri="{FF2B5EF4-FFF2-40B4-BE49-F238E27FC236}">
                  <a16:creationId xmlns:a16="http://schemas.microsoft.com/office/drawing/2014/main" id="{4F996905-A33B-FB49-94D6-8E6EE137E03C}"/>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322" name="Straight Connector 1321">
              <a:extLst>
                <a:ext uri="{FF2B5EF4-FFF2-40B4-BE49-F238E27FC236}">
                  <a16:creationId xmlns:a16="http://schemas.microsoft.com/office/drawing/2014/main" id="{2AB1890D-14B1-3645-B3E1-E8A696B646AE}"/>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323" name="Straight Connector 1322">
              <a:extLst>
                <a:ext uri="{FF2B5EF4-FFF2-40B4-BE49-F238E27FC236}">
                  <a16:creationId xmlns:a16="http://schemas.microsoft.com/office/drawing/2014/main" id="{3D805FB1-ED81-534C-8514-DFF5EB5FA505}"/>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324" name="Straight Connector 1323">
              <a:extLst>
                <a:ext uri="{FF2B5EF4-FFF2-40B4-BE49-F238E27FC236}">
                  <a16:creationId xmlns:a16="http://schemas.microsoft.com/office/drawing/2014/main" id="{4FF7D725-4F28-D94C-858E-B33526C0ADC0}"/>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325" name="Straight Connector 1324">
              <a:extLst>
                <a:ext uri="{FF2B5EF4-FFF2-40B4-BE49-F238E27FC236}">
                  <a16:creationId xmlns:a16="http://schemas.microsoft.com/office/drawing/2014/main" id="{359FB120-7D65-974E-B63D-C1E2AE2BBD46}"/>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326" name="Straight Connector 1325">
              <a:extLst>
                <a:ext uri="{FF2B5EF4-FFF2-40B4-BE49-F238E27FC236}">
                  <a16:creationId xmlns:a16="http://schemas.microsoft.com/office/drawing/2014/main" id="{5546C1D8-8E5A-D74A-8CEE-D2EABE56EBDE}"/>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327" name="Straight Connector 1326">
              <a:extLst>
                <a:ext uri="{FF2B5EF4-FFF2-40B4-BE49-F238E27FC236}">
                  <a16:creationId xmlns:a16="http://schemas.microsoft.com/office/drawing/2014/main" id="{325B7432-F10B-4C43-8DF4-D30A8096A00C}"/>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328" name="Straight Connector 1327">
              <a:extLst>
                <a:ext uri="{FF2B5EF4-FFF2-40B4-BE49-F238E27FC236}">
                  <a16:creationId xmlns:a16="http://schemas.microsoft.com/office/drawing/2014/main" id="{B52CC6F9-A28D-F04B-AB45-3CF885F79A52}"/>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329" name="Straight Connector 1328">
              <a:extLst>
                <a:ext uri="{FF2B5EF4-FFF2-40B4-BE49-F238E27FC236}">
                  <a16:creationId xmlns:a16="http://schemas.microsoft.com/office/drawing/2014/main" id="{88493AAC-067E-5448-9C3D-D42628DB716E}"/>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330" name="Straight Connector 1329">
              <a:extLst>
                <a:ext uri="{FF2B5EF4-FFF2-40B4-BE49-F238E27FC236}">
                  <a16:creationId xmlns:a16="http://schemas.microsoft.com/office/drawing/2014/main" id="{959B9B3D-0422-5444-95FE-5375182EA28E}"/>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331" name="Straight Connector 1330">
              <a:extLst>
                <a:ext uri="{FF2B5EF4-FFF2-40B4-BE49-F238E27FC236}">
                  <a16:creationId xmlns:a16="http://schemas.microsoft.com/office/drawing/2014/main" id="{B1151BB6-CC36-E242-B4A3-53C9B6193442}"/>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332" name="Straight Connector 1331">
              <a:extLst>
                <a:ext uri="{FF2B5EF4-FFF2-40B4-BE49-F238E27FC236}">
                  <a16:creationId xmlns:a16="http://schemas.microsoft.com/office/drawing/2014/main" id="{EF733700-7CF8-2F43-A608-9C838DCD6569}"/>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333" name="Straight Connector 1332">
              <a:extLst>
                <a:ext uri="{FF2B5EF4-FFF2-40B4-BE49-F238E27FC236}">
                  <a16:creationId xmlns:a16="http://schemas.microsoft.com/office/drawing/2014/main" id="{BCD59A1B-7D57-974B-B8D5-767D4BA0DBB8}"/>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334" name="Straight Connector 1333">
              <a:extLst>
                <a:ext uri="{FF2B5EF4-FFF2-40B4-BE49-F238E27FC236}">
                  <a16:creationId xmlns:a16="http://schemas.microsoft.com/office/drawing/2014/main" id="{BDA8B54E-B656-FF4C-90F0-12FBBF283C76}"/>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335" name="Straight Connector 1334">
              <a:extLst>
                <a:ext uri="{FF2B5EF4-FFF2-40B4-BE49-F238E27FC236}">
                  <a16:creationId xmlns:a16="http://schemas.microsoft.com/office/drawing/2014/main" id="{D0BC7793-BD7D-B644-8613-7A7AF6356457}"/>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336" name="Straight Connector 1335">
              <a:extLst>
                <a:ext uri="{FF2B5EF4-FFF2-40B4-BE49-F238E27FC236}">
                  <a16:creationId xmlns:a16="http://schemas.microsoft.com/office/drawing/2014/main" id="{940F8E4B-AD30-484A-B0BA-83888C59F798}"/>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337" name="Straight Connector 1336">
              <a:extLst>
                <a:ext uri="{FF2B5EF4-FFF2-40B4-BE49-F238E27FC236}">
                  <a16:creationId xmlns:a16="http://schemas.microsoft.com/office/drawing/2014/main" id="{88F6DD41-FC3F-D545-A7BF-DBC12D9930B5}"/>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338" name="Straight Connector 1337">
              <a:extLst>
                <a:ext uri="{FF2B5EF4-FFF2-40B4-BE49-F238E27FC236}">
                  <a16:creationId xmlns:a16="http://schemas.microsoft.com/office/drawing/2014/main" id="{F3ED2413-5E4E-3047-958F-029600E2D949}"/>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280" name="Group 1279">
            <a:extLst>
              <a:ext uri="{FF2B5EF4-FFF2-40B4-BE49-F238E27FC236}">
                <a16:creationId xmlns:a16="http://schemas.microsoft.com/office/drawing/2014/main" id="{6CE109BD-F968-7944-8026-F7B53C67FC84}"/>
              </a:ext>
            </a:extLst>
          </p:cNvPr>
          <p:cNvGrpSpPr/>
          <p:nvPr/>
        </p:nvGrpSpPr>
        <p:grpSpPr>
          <a:xfrm>
            <a:off x="3467290" y="9642083"/>
            <a:ext cx="1180775" cy="1556732"/>
            <a:chOff x="4569621" y="2674402"/>
            <a:chExt cx="559254" cy="745069"/>
          </a:xfrm>
        </p:grpSpPr>
        <p:sp>
          <p:nvSpPr>
            <p:cNvPr id="1301" name="Folded Corner 1300">
              <a:extLst>
                <a:ext uri="{FF2B5EF4-FFF2-40B4-BE49-F238E27FC236}">
                  <a16:creationId xmlns:a16="http://schemas.microsoft.com/office/drawing/2014/main" id="{467AFC3F-F327-7E46-BEBB-745DFC499A2A}"/>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302" name="Straight Connector 1301">
              <a:extLst>
                <a:ext uri="{FF2B5EF4-FFF2-40B4-BE49-F238E27FC236}">
                  <a16:creationId xmlns:a16="http://schemas.microsoft.com/office/drawing/2014/main" id="{54BC2556-0C22-1446-A28E-6C6328F70F0C}"/>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303" name="Straight Connector 1302">
              <a:extLst>
                <a:ext uri="{FF2B5EF4-FFF2-40B4-BE49-F238E27FC236}">
                  <a16:creationId xmlns:a16="http://schemas.microsoft.com/office/drawing/2014/main" id="{6F91EF5B-E6BE-C343-A1C5-F6AED2B8E2C1}"/>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304" name="Straight Connector 1303">
              <a:extLst>
                <a:ext uri="{FF2B5EF4-FFF2-40B4-BE49-F238E27FC236}">
                  <a16:creationId xmlns:a16="http://schemas.microsoft.com/office/drawing/2014/main" id="{FF245BE8-4012-EE4E-A465-0AFD57DD3720}"/>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305" name="Straight Connector 1304">
              <a:extLst>
                <a:ext uri="{FF2B5EF4-FFF2-40B4-BE49-F238E27FC236}">
                  <a16:creationId xmlns:a16="http://schemas.microsoft.com/office/drawing/2014/main" id="{32C1ABF4-AE46-7548-A766-18AA3DF25A48}"/>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306" name="Straight Connector 1305">
              <a:extLst>
                <a:ext uri="{FF2B5EF4-FFF2-40B4-BE49-F238E27FC236}">
                  <a16:creationId xmlns:a16="http://schemas.microsoft.com/office/drawing/2014/main" id="{64FD3DCF-F9F4-BE47-9798-053739786B12}"/>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307" name="Straight Connector 1306">
              <a:extLst>
                <a:ext uri="{FF2B5EF4-FFF2-40B4-BE49-F238E27FC236}">
                  <a16:creationId xmlns:a16="http://schemas.microsoft.com/office/drawing/2014/main" id="{2C29A9E8-CE4A-5B41-9EC7-A59152572D88}"/>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308" name="Straight Connector 1307">
              <a:extLst>
                <a:ext uri="{FF2B5EF4-FFF2-40B4-BE49-F238E27FC236}">
                  <a16:creationId xmlns:a16="http://schemas.microsoft.com/office/drawing/2014/main" id="{E71F8B13-8FA4-0A42-A24F-64BB13DAE99A}"/>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309" name="Straight Connector 1308">
              <a:extLst>
                <a:ext uri="{FF2B5EF4-FFF2-40B4-BE49-F238E27FC236}">
                  <a16:creationId xmlns:a16="http://schemas.microsoft.com/office/drawing/2014/main" id="{D71B8ACB-4F2A-D849-962A-93501899A30E}"/>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310" name="Straight Connector 1309">
              <a:extLst>
                <a:ext uri="{FF2B5EF4-FFF2-40B4-BE49-F238E27FC236}">
                  <a16:creationId xmlns:a16="http://schemas.microsoft.com/office/drawing/2014/main" id="{769F3BDB-E888-9547-A578-190DA4AE6371}"/>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311" name="Straight Connector 1310">
              <a:extLst>
                <a:ext uri="{FF2B5EF4-FFF2-40B4-BE49-F238E27FC236}">
                  <a16:creationId xmlns:a16="http://schemas.microsoft.com/office/drawing/2014/main" id="{4DA1D030-505D-944A-A86A-0BDCED347E61}"/>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312" name="Straight Connector 1311">
              <a:extLst>
                <a:ext uri="{FF2B5EF4-FFF2-40B4-BE49-F238E27FC236}">
                  <a16:creationId xmlns:a16="http://schemas.microsoft.com/office/drawing/2014/main" id="{5EC12BB1-18DD-944D-BCB2-B7B0EF453915}"/>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313" name="Straight Connector 1312">
              <a:extLst>
                <a:ext uri="{FF2B5EF4-FFF2-40B4-BE49-F238E27FC236}">
                  <a16:creationId xmlns:a16="http://schemas.microsoft.com/office/drawing/2014/main" id="{29857B2B-AB4E-6845-BA79-5BDD98778C98}"/>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314" name="Straight Connector 1313">
              <a:extLst>
                <a:ext uri="{FF2B5EF4-FFF2-40B4-BE49-F238E27FC236}">
                  <a16:creationId xmlns:a16="http://schemas.microsoft.com/office/drawing/2014/main" id="{A376E426-1BC0-D44C-A174-A6B00ECB62D2}"/>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315" name="Straight Connector 1314">
              <a:extLst>
                <a:ext uri="{FF2B5EF4-FFF2-40B4-BE49-F238E27FC236}">
                  <a16:creationId xmlns:a16="http://schemas.microsoft.com/office/drawing/2014/main" id="{87E67AA8-90F8-9141-BC4F-BA1F9211D26D}"/>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316" name="Straight Connector 1315">
              <a:extLst>
                <a:ext uri="{FF2B5EF4-FFF2-40B4-BE49-F238E27FC236}">
                  <a16:creationId xmlns:a16="http://schemas.microsoft.com/office/drawing/2014/main" id="{0DC44E2B-3A9B-9643-BBC5-B3D96CC49D4D}"/>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317" name="Straight Connector 1316">
              <a:extLst>
                <a:ext uri="{FF2B5EF4-FFF2-40B4-BE49-F238E27FC236}">
                  <a16:creationId xmlns:a16="http://schemas.microsoft.com/office/drawing/2014/main" id="{F285908E-10D2-AC43-9A59-2E0144490C25}"/>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318" name="Straight Connector 1317">
              <a:extLst>
                <a:ext uri="{FF2B5EF4-FFF2-40B4-BE49-F238E27FC236}">
                  <a16:creationId xmlns:a16="http://schemas.microsoft.com/office/drawing/2014/main" id="{F5CF15C1-A95D-0041-A0BA-77923FC6BA13}"/>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319" name="Straight Connector 1318">
              <a:extLst>
                <a:ext uri="{FF2B5EF4-FFF2-40B4-BE49-F238E27FC236}">
                  <a16:creationId xmlns:a16="http://schemas.microsoft.com/office/drawing/2014/main" id="{464B0827-0F5D-364B-B292-9B84F4363B31}"/>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281" name="Group 1280">
            <a:extLst>
              <a:ext uri="{FF2B5EF4-FFF2-40B4-BE49-F238E27FC236}">
                <a16:creationId xmlns:a16="http://schemas.microsoft.com/office/drawing/2014/main" id="{EDB7C001-334F-8E43-85D0-5377A7702E03}"/>
              </a:ext>
            </a:extLst>
          </p:cNvPr>
          <p:cNvGrpSpPr/>
          <p:nvPr/>
        </p:nvGrpSpPr>
        <p:grpSpPr>
          <a:xfrm>
            <a:off x="4787648" y="9642083"/>
            <a:ext cx="1180775" cy="1556732"/>
            <a:chOff x="4569621" y="2674402"/>
            <a:chExt cx="559254" cy="745069"/>
          </a:xfrm>
        </p:grpSpPr>
        <p:sp>
          <p:nvSpPr>
            <p:cNvPr id="1282" name="Folded Corner 1281">
              <a:extLst>
                <a:ext uri="{FF2B5EF4-FFF2-40B4-BE49-F238E27FC236}">
                  <a16:creationId xmlns:a16="http://schemas.microsoft.com/office/drawing/2014/main" id="{A4222785-A713-6445-B666-E033FE203F32}"/>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283" name="Straight Connector 1282">
              <a:extLst>
                <a:ext uri="{FF2B5EF4-FFF2-40B4-BE49-F238E27FC236}">
                  <a16:creationId xmlns:a16="http://schemas.microsoft.com/office/drawing/2014/main" id="{07DA7482-B73D-E141-8FD8-233F1A55C51C}"/>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284" name="Straight Connector 1283">
              <a:extLst>
                <a:ext uri="{FF2B5EF4-FFF2-40B4-BE49-F238E27FC236}">
                  <a16:creationId xmlns:a16="http://schemas.microsoft.com/office/drawing/2014/main" id="{98B8B201-E305-434C-85D4-138FF36ED085}"/>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285" name="Straight Connector 1284">
              <a:extLst>
                <a:ext uri="{FF2B5EF4-FFF2-40B4-BE49-F238E27FC236}">
                  <a16:creationId xmlns:a16="http://schemas.microsoft.com/office/drawing/2014/main" id="{46FE687B-796B-B244-8850-E381DE0C197A}"/>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286" name="Straight Connector 1285">
              <a:extLst>
                <a:ext uri="{FF2B5EF4-FFF2-40B4-BE49-F238E27FC236}">
                  <a16:creationId xmlns:a16="http://schemas.microsoft.com/office/drawing/2014/main" id="{F1AD9AD9-BB29-4B43-9034-45EEE984D5E7}"/>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287" name="Straight Connector 1286">
              <a:extLst>
                <a:ext uri="{FF2B5EF4-FFF2-40B4-BE49-F238E27FC236}">
                  <a16:creationId xmlns:a16="http://schemas.microsoft.com/office/drawing/2014/main" id="{DE7C2457-4300-4642-88A7-45D83C58BCE2}"/>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288" name="Straight Connector 1287">
              <a:extLst>
                <a:ext uri="{FF2B5EF4-FFF2-40B4-BE49-F238E27FC236}">
                  <a16:creationId xmlns:a16="http://schemas.microsoft.com/office/drawing/2014/main" id="{6E3FBBC2-ED75-3140-B9F4-4B5EFCEE0DC7}"/>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289" name="Straight Connector 1288">
              <a:extLst>
                <a:ext uri="{FF2B5EF4-FFF2-40B4-BE49-F238E27FC236}">
                  <a16:creationId xmlns:a16="http://schemas.microsoft.com/office/drawing/2014/main" id="{07D58450-597B-B444-ACF6-5FAA43536612}"/>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290" name="Straight Connector 1289">
              <a:extLst>
                <a:ext uri="{FF2B5EF4-FFF2-40B4-BE49-F238E27FC236}">
                  <a16:creationId xmlns:a16="http://schemas.microsoft.com/office/drawing/2014/main" id="{1C5DA78D-2CB3-8B46-8BA5-2D522C264F75}"/>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291" name="Straight Connector 1290">
              <a:extLst>
                <a:ext uri="{FF2B5EF4-FFF2-40B4-BE49-F238E27FC236}">
                  <a16:creationId xmlns:a16="http://schemas.microsoft.com/office/drawing/2014/main" id="{E5234CB4-4F87-0143-B8FC-F4F050CC5504}"/>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292" name="Straight Connector 1291">
              <a:extLst>
                <a:ext uri="{FF2B5EF4-FFF2-40B4-BE49-F238E27FC236}">
                  <a16:creationId xmlns:a16="http://schemas.microsoft.com/office/drawing/2014/main" id="{4BABA2EE-1B18-D04E-B050-A75D7EB190F8}"/>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293" name="Straight Connector 1292">
              <a:extLst>
                <a:ext uri="{FF2B5EF4-FFF2-40B4-BE49-F238E27FC236}">
                  <a16:creationId xmlns:a16="http://schemas.microsoft.com/office/drawing/2014/main" id="{42042944-3A47-3D4B-BE07-C8E2FCFA1D4C}"/>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294" name="Straight Connector 1293">
              <a:extLst>
                <a:ext uri="{FF2B5EF4-FFF2-40B4-BE49-F238E27FC236}">
                  <a16:creationId xmlns:a16="http://schemas.microsoft.com/office/drawing/2014/main" id="{2D30C717-DEB5-D54D-AAAF-F93C06D1DFA2}"/>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295" name="Straight Connector 1294">
              <a:extLst>
                <a:ext uri="{FF2B5EF4-FFF2-40B4-BE49-F238E27FC236}">
                  <a16:creationId xmlns:a16="http://schemas.microsoft.com/office/drawing/2014/main" id="{DCF85115-2808-594C-B25B-AA40C2D94771}"/>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296" name="Straight Connector 1295">
              <a:extLst>
                <a:ext uri="{FF2B5EF4-FFF2-40B4-BE49-F238E27FC236}">
                  <a16:creationId xmlns:a16="http://schemas.microsoft.com/office/drawing/2014/main" id="{B93E7532-A373-B646-96DF-A15C6611650B}"/>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297" name="Straight Connector 1296">
              <a:extLst>
                <a:ext uri="{FF2B5EF4-FFF2-40B4-BE49-F238E27FC236}">
                  <a16:creationId xmlns:a16="http://schemas.microsoft.com/office/drawing/2014/main" id="{CBA7C149-6FF5-1641-9004-8F07056E0525}"/>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298" name="Straight Connector 1297">
              <a:extLst>
                <a:ext uri="{FF2B5EF4-FFF2-40B4-BE49-F238E27FC236}">
                  <a16:creationId xmlns:a16="http://schemas.microsoft.com/office/drawing/2014/main" id="{0D26D94D-3142-BE48-8AC0-D691F5A6BED3}"/>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299" name="Straight Connector 1298">
              <a:extLst>
                <a:ext uri="{FF2B5EF4-FFF2-40B4-BE49-F238E27FC236}">
                  <a16:creationId xmlns:a16="http://schemas.microsoft.com/office/drawing/2014/main" id="{EB027806-D521-1F4B-A95C-BBED56CC8393}"/>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300" name="Straight Connector 1299">
              <a:extLst>
                <a:ext uri="{FF2B5EF4-FFF2-40B4-BE49-F238E27FC236}">
                  <a16:creationId xmlns:a16="http://schemas.microsoft.com/office/drawing/2014/main" id="{2DAB0594-3142-C84F-8D4A-053A2B4351B7}"/>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198" name="Group 1197">
            <a:extLst>
              <a:ext uri="{FF2B5EF4-FFF2-40B4-BE49-F238E27FC236}">
                <a16:creationId xmlns:a16="http://schemas.microsoft.com/office/drawing/2014/main" id="{838647A3-D25B-F643-B463-84466502A01A}"/>
              </a:ext>
            </a:extLst>
          </p:cNvPr>
          <p:cNvGrpSpPr/>
          <p:nvPr/>
        </p:nvGrpSpPr>
        <p:grpSpPr>
          <a:xfrm>
            <a:off x="18383970" y="9700408"/>
            <a:ext cx="1180775" cy="1556732"/>
            <a:chOff x="4569621" y="2674402"/>
            <a:chExt cx="559254" cy="745069"/>
          </a:xfrm>
        </p:grpSpPr>
        <p:sp>
          <p:nvSpPr>
            <p:cNvPr id="1259" name="Folded Corner 1258">
              <a:extLst>
                <a:ext uri="{FF2B5EF4-FFF2-40B4-BE49-F238E27FC236}">
                  <a16:creationId xmlns:a16="http://schemas.microsoft.com/office/drawing/2014/main" id="{BEC13E4B-54FD-914F-905E-73369B2FAA64}"/>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260" name="Straight Connector 1259">
              <a:extLst>
                <a:ext uri="{FF2B5EF4-FFF2-40B4-BE49-F238E27FC236}">
                  <a16:creationId xmlns:a16="http://schemas.microsoft.com/office/drawing/2014/main" id="{022AA4C3-D9E1-5447-9118-66F430079F98}"/>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261" name="Straight Connector 1260">
              <a:extLst>
                <a:ext uri="{FF2B5EF4-FFF2-40B4-BE49-F238E27FC236}">
                  <a16:creationId xmlns:a16="http://schemas.microsoft.com/office/drawing/2014/main" id="{ADD24E5B-521B-594C-8F94-58F9D1E23120}"/>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262" name="Straight Connector 1261">
              <a:extLst>
                <a:ext uri="{FF2B5EF4-FFF2-40B4-BE49-F238E27FC236}">
                  <a16:creationId xmlns:a16="http://schemas.microsoft.com/office/drawing/2014/main" id="{0618EC6D-7E67-7942-B364-D9D629F8C890}"/>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263" name="Straight Connector 1262">
              <a:extLst>
                <a:ext uri="{FF2B5EF4-FFF2-40B4-BE49-F238E27FC236}">
                  <a16:creationId xmlns:a16="http://schemas.microsoft.com/office/drawing/2014/main" id="{6C829161-22EC-4E40-8560-E4616F5989DC}"/>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264" name="Straight Connector 1263">
              <a:extLst>
                <a:ext uri="{FF2B5EF4-FFF2-40B4-BE49-F238E27FC236}">
                  <a16:creationId xmlns:a16="http://schemas.microsoft.com/office/drawing/2014/main" id="{CE2A2342-8C53-1D46-9EA6-FBF6F2C76B6E}"/>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265" name="Straight Connector 1264">
              <a:extLst>
                <a:ext uri="{FF2B5EF4-FFF2-40B4-BE49-F238E27FC236}">
                  <a16:creationId xmlns:a16="http://schemas.microsoft.com/office/drawing/2014/main" id="{D99FB6CF-98FA-1F4C-B6B4-5C40778E8379}"/>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266" name="Straight Connector 1265">
              <a:extLst>
                <a:ext uri="{FF2B5EF4-FFF2-40B4-BE49-F238E27FC236}">
                  <a16:creationId xmlns:a16="http://schemas.microsoft.com/office/drawing/2014/main" id="{8D2403B2-483D-6E40-A6F5-0720D8AB6C4F}"/>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267" name="Straight Connector 1266">
              <a:extLst>
                <a:ext uri="{FF2B5EF4-FFF2-40B4-BE49-F238E27FC236}">
                  <a16:creationId xmlns:a16="http://schemas.microsoft.com/office/drawing/2014/main" id="{28869DD4-8F11-5B40-82E5-AB6C8FB6D8D9}"/>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268" name="Straight Connector 1267">
              <a:extLst>
                <a:ext uri="{FF2B5EF4-FFF2-40B4-BE49-F238E27FC236}">
                  <a16:creationId xmlns:a16="http://schemas.microsoft.com/office/drawing/2014/main" id="{8621E6BD-2071-364B-BFEA-387A6A2A1280}"/>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269" name="Straight Connector 1268">
              <a:extLst>
                <a:ext uri="{FF2B5EF4-FFF2-40B4-BE49-F238E27FC236}">
                  <a16:creationId xmlns:a16="http://schemas.microsoft.com/office/drawing/2014/main" id="{7636BDA1-493D-7042-99AE-3A031F7BB984}"/>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270" name="Straight Connector 1269">
              <a:extLst>
                <a:ext uri="{FF2B5EF4-FFF2-40B4-BE49-F238E27FC236}">
                  <a16:creationId xmlns:a16="http://schemas.microsoft.com/office/drawing/2014/main" id="{967F29E9-3F01-5848-AF8B-707BD3DE7C74}"/>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271" name="Straight Connector 1270">
              <a:extLst>
                <a:ext uri="{FF2B5EF4-FFF2-40B4-BE49-F238E27FC236}">
                  <a16:creationId xmlns:a16="http://schemas.microsoft.com/office/drawing/2014/main" id="{F6DD1245-8CA0-B743-942A-60E9FFC611CB}"/>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272" name="Straight Connector 1271">
              <a:extLst>
                <a:ext uri="{FF2B5EF4-FFF2-40B4-BE49-F238E27FC236}">
                  <a16:creationId xmlns:a16="http://schemas.microsoft.com/office/drawing/2014/main" id="{85975CCB-85EC-B54A-B441-68561484BA1B}"/>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273" name="Straight Connector 1272">
              <a:extLst>
                <a:ext uri="{FF2B5EF4-FFF2-40B4-BE49-F238E27FC236}">
                  <a16:creationId xmlns:a16="http://schemas.microsoft.com/office/drawing/2014/main" id="{301C03C9-53C9-2044-9F73-4A9AD061959E}"/>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274" name="Straight Connector 1273">
              <a:extLst>
                <a:ext uri="{FF2B5EF4-FFF2-40B4-BE49-F238E27FC236}">
                  <a16:creationId xmlns:a16="http://schemas.microsoft.com/office/drawing/2014/main" id="{76CA34EB-ED52-7748-AADA-520927039CC1}"/>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275" name="Straight Connector 1274">
              <a:extLst>
                <a:ext uri="{FF2B5EF4-FFF2-40B4-BE49-F238E27FC236}">
                  <a16:creationId xmlns:a16="http://schemas.microsoft.com/office/drawing/2014/main" id="{DA5E699F-C97C-6641-A913-9A27A26F0D70}"/>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276" name="Straight Connector 1275">
              <a:extLst>
                <a:ext uri="{FF2B5EF4-FFF2-40B4-BE49-F238E27FC236}">
                  <a16:creationId xmlns:a16="http://schemas.microsoft.com/office/drawing/2014/main" id="{51D0AC0B-07C7-474E-A645-BB898686B34D}"/>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277" name="Straight Connector 1276">
              <a:extLst>
                <a:ext uri="{FF2B5EF4-FFF2-40B4-BE49-F238E27FC236}">
                  <a16:creationId xmlns:a16="http://schemas.microsoft.com/office/drawing/2014/main" id="{900FE119-CD4C-A046-A110-3B8F7E50F887}"/>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199" name="Group 1198">
            <a:extLst>
              <a:ext uri="{FF2B5EF4-FFF2-40B4-BE49-F238E27FC236}">
                <a16:creationId xmlns:a16="http://schemas.microsoft.com/office/drawing/2014/main" id="{FDC6D119-BA70-494E-8834-E48347A751C3}"/>
              </a:ext>
            </a:extLst>
          </p:cNvPr>
          <p:cNvGrpSpPr/>
          <p:nvPr/>
        </p:nvGrpSpPr>
        <p:grpSpPr>
          <a:xfrm>
            <a:off x="19704330" y="9700408"/>
            <a:ext cx="1180775" cy="1556732"/>
            <a:chOff x="4569621" y="2674402"/>
            <a:chExt cx="559254" cy="745069"/>
          </a:xfrm>
        </p:grpSpPr>
        <p:sp>
          <p:nvSpPr>
            <p:cNvPr id="1240" name="Folded Corner 1239">
              <a:extLst>
                <a:ext uri="{FF2B5EF4-FFF2-40B4-BE49-F238E27FC236}">
                  <a16:creationId xmlns:a16="http://schemas.microsoft.com/office/drawing/2014/main" id="{FB723E9D-ECC7-F342-B139-A0637607E6A0}"/>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241" name="Straight Connector 1240">
              <a:extLst>
                <a:ext uri="{FF2B5EF4-FFF2-40B4-BE49-F238E27FC236}">
                  <a16:creationId xmlns:a16="http://schemas.microsoft.com/office/drawing/2014/main" id="{CA1110F4-6C3E-B34B-B97E-0C1716574424}"/>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242" name="Straight Connector 1241">
              <a:extLst>
                <a:ext uri="{FF2B5EF4-FFF2-40B4-BE49-F238E27FC236}">
                  <a16:creationId xmlns:a16="http://schemas.microsoft.com/office/drawing/2014/main" id="{0C9B1D6A-39A7-7B48-AF78-BBB10A238846}"/>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243" name="Straight Connector 1242">
              <a:extLst>
                <a:ext uri="{FF2B5EF4-FFF2-40B4-BE49-F238E27FC236}">
                  <a16:creationId xmlns:a16="http://schemas.microsoft.com/office/drawing/2014/main" id="{00461C5F-9EAB-0349-830B-68A0F3CD2FD0}"/>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244" name="Straight Connector 1243">
              <a:extLst>
                <a:ext uri="{FF2B5EF4-FFF2-40B4-BE49-F238E27FC236}">
                  <a16:creationId xmlns:a16="http://schemas.microsoft.com/office/drawing/2014/main" id="{98AE1D87-7840-6E48-A8A4-6CCA3860C5F4}"/>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245" name="Straight Connector 1244">
              <a:extLst>
                <a:ext uri="{FF2B5EF4-FFF2-40B4-BE49-F238E27FC236}">
                  <a16:creationId xmlns:a16="http://schemas.microsoft.com/office/drawing/2014/main" id="{45005F9D-C67E-B64A-A9C3-B645FC3F5F3B}"/>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246" name="Straight Connector 1245">
              <a:extLst>
                <a:ext uri="{FF2B5EF4-FFF2-40B4-BE49-F238E27FC236}">
                  <a16:creationId xmlns:a16="http://schemas.microsoft.com/office/drawing/2014/main" id="{01C143B0-4EB3-9447-86EC-776E8A5676C4}"/>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247" name="Straight Connector 1246">
              <a:extLst>
                <a:ext uri="{FF2B5EF4-FFF2-40B4-BE49-F238E27FC236}">
                  <a16:creationId xmlns:a16="http://schemas.microsoft.com/office/drawing/2014/main" id="{F12C2E12-B1DA-C64B-B6F4-253A612A8077}"/>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248" name="Straight Connector 1247">
              <a:extLst>
                <a:ext uri="{FF2B5EF4-FFF2-40B4-BE49-F238E27FC236}">
                  <a16:creationId xmlns:a16="http://schemas.microsoft.com/office/drawing/2014/main" id="{46BACBD7-25C2-204E-A5E1-566FEFA86C3F}"/>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249" name="Straight Connector 1248">
              <a:extLst>
                <a:ext uri="{FF2B5EF4-FFF2-40B4-BE49-F238E27FC236}">
                  <a16:creationId xmlns:a16="http://schemas.microsoft.com/office/drawing/2014/main" id="{FD47882F-5C7B-F347-B9F9-0CA08DF90B48}"/>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250" name="Straight Connector 1249">
              <a:extLst>
                <a:ext uri="{FF2B5EF4-FFF2-40B4-BE49-F238E27FC236}">
                  <a16:creationId xmlns:a16="http://schemas.microsoft.com/office/drawing/2014/main" id="{1BC317AF-EFBE-9941-9495-F91B928FEAEC}"/>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251" name="Straight Connector 1250">
              <a:extLst>
                <a:ext uri="{FF2B5EF4-FFF2-40B4-BE49-F238E27FC236}">
                  <a16:creationId xmlns:a16="http://schemas.microsoft.com/office/drawing/2014/main" id="{44D621F4-0F94-6241-A474-4357EA14460C}"/>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252" name="Straight Connector 1251">
              <a:extLst>
                <a:ext uri="{FF2B5EF4-FFF2-40B4-BE49-F238E27FC236}">
                  <a16:creationId xmlns:a16="http://schemas.microsoft.com/office/drawing/2014/main" id="{68ECFD5D-D301-BE48-BDBA-5A991FBB1C10}"/>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253" name="Straight Connector 1252">
              <a:extLst>
                <a:ext uri="{FF2B5EF4-FFF2-40B4-BE49-F238E27FC236}">
                  <a16:creationId xmlns:a16="http://schemas.microsoft.com/office/drawing/2014/main" id="{2F8E87DF-9091-D44E-ABAA-9D09C6EA2783}"/>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254" name="Straight Connector 1253">
              <a:extLst>
                <a:ext uri="{FF2B5EF4-FFF2-40B4-BE49-F238E27FC236}">
                  <a16:creationId xmlns:a16="http://schemas.microsoft.com/office/drawing/2014/main" id="{3DB2CD28-BC4F-C54D-8247-82E724648100}"/>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255" name="Straight Connector 1254">
              <a:extLst>
                <a:ext uri="{FF2B5EF4-FFF2-40B4-BE49-F238E27FC236}">
                  <a16:creationId xmlns:a16="http://schemas.microsoft.com/office/drawing/2014/main" id="{DB6196E5-5033-854A-BC0D-58F9E5D1B1A1}"/>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256" name="Straight Connector 1255">
              <a:extLst>
                <a:ext uri="{FF2B5EF4-FFF2-40B4-BE49-F238E27FC236}">
                  <a16:creationId xmlns:a16="http://schemas.microsoft.com/office/drawing/2014/main" id="{9F151FE3-AA6A-3843-B0F8-C2D314B9857D}"/>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257" name="Straight Connector 1256">
              <a:extLst>
                <a:ext uri="{FF2B5EF4-FFF2-40B4-BE49-F238E27FC236}">
                  <a16:creationId xmlns:a16="http://schemas.microsoft.com/office/drawing/2014/main" id="{B4330D93-C6FE-1240-B998-9E3A87DED3FF}"/>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258" name="Straight Connector 1257">
              <a:extLst>
                <a:ext uri="{FF2B5EF4-FFF2-40B4-BE49-F238E27FC236}">
                  <a16:creationId xmlns:a16="http://schemas.microsoft.com/office/drawing/2014/main" id="{BBFC7498-FF6B-F048-AB60-03B3FD03422D}"/>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200" name="Group 1199">
            <a:extLst>
              <a:ext uri="{FF2B5EF4-FFF2-40B4-BE49-F238E27FC236}">
                <a16:creationId xmlns:a16="http://schemas.microsoft.com/office/drawing/2014/main" id="{14100809-E59E-B04A-A236-C1874067F89E}"/>
              </a:ext>
            </a:extLst>
          </p:cNvPr>
          <p:cNvGrpSpPr/>
          <p:nvPr/>
        </p:nvGrpSpPr>
        <p:grpSpPr>
          <a:xfrm>
            <a:off x="21024690" y="9700408"/>
            <a:ext cx="1180775" cy="1556732"/>
            <a:chOff x="4569621" y="2674402"/>
            <a:chExt cx="559254" cy="745069"/>
          </a:xfrm>
        </p:grpSpPr>
        <p:sp>
          <p:nvSpPr>
            <p:cNvPr id="1221" name="Folded Corner 1220">
              <a:extLst>
                <a:ext uri="{FF2B5EF4-FFF2-40B4-BE49-F238E27FC236}">
                  <a16:creationId xmlns:a16="http://schemas.microsoft.com/office/drawing/2014/main" id="{0EC93CF4-8B7D-0C4F-8E13-FEBE0964E5C9}"/>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222" name="Straight Connector 1221">
              <a:extLst>
                <a:ext uri="{FF2B5EF4-FFF2-40B4-BE49-F238E27FC236}">
                  <a16:creationId xmlns:a16="http://schemas.microsoft.com/office/drawing/2014/main" id="{EA1671E2-2A2B-7746-BE99-CBB59BD29A4B}"/>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223" name="Straight Connector 1222">
              <a:extLst>
                <a:ext uri="{FF2B5EF4-FFF2-40B4-BE49-F238E27FC236}">
                  <a16:creationId xmlns:a16="http://schemas.microsoft.com/office/drawing/2014/main" id="{0C556398-4F05-8F4C-88FA-31DFBB5505B3}"/>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224" name="Straight Connector 1223">
              <a:extLst>
                <a:ext uri="{FF2B5EF4-FFF2-40B4-BE49-F238E27FC236}">
                  <a16:creationId xmlns:a16="http://schemas.microsoft.com/office/drawing/2014/main" id="{088E3567-0181-AA47-AD76-B590DC18AAA9}"/>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225" name="Straight Connector 1224">
              <a:extLst>
                <a:ext uri="{FF2B5EF4-FFF2-40B4-BE49-F238E27FC236}">
                  <a16:creationId xmlns:a16="http://schemas.microsoft.com/office/drawing/2014/main" id="{1707C8B3-1BEF-AC48-A5EC-A65CA582CCCE}"/>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226" name="Straight Connector 1225">
              <a:extLst>
                <a:ext uri="{FF2B5EF4-FFF2-40B4-BE49-F238E27FC236}">
                  <a16:creationId xmlns:a16="http://schemas.microsoft.com/office/drawing/2014/main" id="{BA2F47FC-17B9-7248-A846-A060FDB4C8CA}"/>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227" name="Straight Connector 1226">
              <a:extLst>
                <a:ext uri="{FF2B5EF4-FFF2-40B4-BE49-F238E27FC236}">
                  <a16:creationId xmlns:a16="http://schemas.microsoft.com/office/drawing/2014/main" id="{EA11C511-CA71-2E43-81D7-0534039AA97F}"/>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228" name="Straight Connector 1227">
              <a:extLst>
                <a:ext uri="{FF2B5EF4-FFF2-40B4-BE49-F238E27FC236}">
                  <a16:creationId xmlns:a16="http://schemas.microsoft.com/office/drawing/2014/main" id="{C8B2FDA1-EDAC-4348-8388-04448249C3CF}"/>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229" name="Straight Connector 1228">
              <a:extLst>
                <a:ext uri="{FF2B5EF4-FFF2-40B4-BE49-F238E27FC236}">
                  <a16:creationId xmlns:a16="http://schemas.microsoft.com/office/drawing/2014/main" id="{B0EEC6CC-153B-C14F-B067-0A436741569F}"/>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230" name="Straight Connector 1229">
              <a:extLst>
                <a:ext uri="{FF2B5EF4-FFF2-40B4-BE49-F238E27FC236}">
                  <a16:creationId xmlns:a16="http://schemas.microsoft.com/office/drawing/2014/main" id="{E7FD223A-6D0B-8F44-94AE-31A5D8250CAD}"/>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231" name="Straight Connector 1230">
              <a:extLst>
                <a:ext uri="{FF2B5EF4-FFF2-40B4-BE49-F238E27FC236}">
                  <a16:creationId xmlns:a16="http://schemas.microsoft.com/office/drawing/2014/main" id="{4434CF98-8438-964A-8C86-9BD4AB9C9C0F}"/>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232" name="Straight Connector 1231">
              <a:extLst>
                <a:ext uri="{FF2B5EF4-FFF2-40B4-BE49-F238E27FC236}">
                  <a16:creationId xmlns:a16="http://schemas.microsoft.com/office/drawing/2014/main" id="{87754DE7-9E07-FF4A-9430-81706663997C}"/>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233" name="Straight Connector 1232">
              <a:extLst>
                <a:ext uri="{FF2B5EF4-FFF2-40B4-BE49-F238E27FC236}">
                  <a16:creationId xmlns:a16="http://schemas.microsoft.com/office/drawing/2014/main" id="{DEDB9E4B-5349-6E45-8F10-2E780A01846B}"/>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234" name="Straight Connector 1233">
              <a:extLst>
                <a:ext uri="{FF2B5EF4-FFF2-40B4-BE49-F238E27FC236}">
                  <a16:creationId xmlns:a16="http://schemas.microsoft.com/office/drawing/2014/main" id="{2780EF47-0C0D-5242-972E-58B48250B430}"/>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235" name="Straight Connector 1234">
              <a:extLst>
                <a:ext uri="{FF2B5EF4-FFF2-40B4-BE49-F238E27FC236}">
                  <a16:creationId xmlns:a16="http://schemas.microsoft.com/office/drawing/2014/main" id="{E219E575-E9C2-ED41-9EC3-C4AE224AF15B}"/>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236" name="Straight Connector 1235">
              <a:extLst>
                <a:ext uri="{FF2B5EF4-FFF2-40B4-BE49-F238E27FC236}">
                  <a16:creationId xmlns:a16="http://schemas.microsoft.com/office/drawing/2014/main" id="{660A7519-976E-574A-B121-C6DFF4C8C84F}"/>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237" name="Straight Connector 1236">
              <a:extLst>
                <a:ext uri="{FF2B5EF4-FFF2-40B4-BE49-F238E27FC236}">
                  <a16:creationId xmlns:a16="http://schemas.microsoft.com/office/drawing/2014/main" id="{5378AA87-484C-B546-B41A-C0F44CDA6244}"/>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238" name="Straight Connector 1237">
              <a:extLst>
                <a:ext uri="{FF2B5EF4-FFF2-40B4-BE49-F238E27FC236}">
                  <a16:creationId xmlns:a16="http://schemas.microsoft.com/office/drawing/2014/main" id="{5CBEFC20-8F09-434B-A3E6-252E297AD0D7}"/>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239" name="Straight Connector 1238">
              <a:extLst>
                <a:ext uri="{FF2B5EF4-FFF2-40B4-BE49-F238E27FC236}">
                  <a16:creationId xmlns:a16="http://schemas.microsoft.com/office/drawing/2014/main" id="{8DC6A279-B82F-7946-A63E-C55D3AEDC96C}"/>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201" name="Group 1200">
            <a:extLst>
              <a:ext uri="{FF2B5EF4-FFF2-40B4-BE49-F238E27FC236}">
                <a16:creationId xmlns:a16="http://schemas.microsoft.com/office/drawing/2014/main" id="{D541A481-1778-B143-8A2B-4369007094D4}"/>
              </a:ext>
            </a:extLst>
          </p:cNvPr>
          <p:cNvGrpSpPr/>
          <p:nvPr/>
        </p:nvGrpSpPr>
        <p:grpSpPr>
          <a:xfrm>
            <a:off x="22345048" y="9700408"/>
            <a:ext cx="1180775" cy="1556732"/>
            <a:chOff x="4569621" y="2674402"/>
            <a:chExt cx="559254" cy="745069"/>
          </a:xfrm>
        </p:grpSpPr>
        <p:sp>
          <p:nvSpPr>
            <p:cNvPr id="1202" name="Folded Corner 1201">
              <a:extLst>
                <a:ext uri="{FF2B5EF4-FFF2-40B4-BE49-F238E27FC236}">
                  <a16:creationId xmlns:a16="http://schemas.microsoft.com/office/drawing/2014/main" id="{5D5DA8EF-2BCC-514C-B9BE-85EB47105693}"/>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203" name="Straight Connector 1202">
              <a:extLst>
                <a:ext uri="{FF2B5EF4-FFF2-40B4-BE49-F238E27FC236}">
                  <a16:creationId xmlns:a16="http://schemas.microsoft.com/office/drawing/2014/main" id="{1690D009-3601-EA45-B1AF-1525EA8DA911}"/>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204" name="Straight Connector 1203">
              <a:extLst>
                <a:ext uri="{FF2B5EF4-FFF2-40B4-BE49-F238E27FC236}">
                  <a16:creationId xmlns:a16="http://schemas.microsoft.com/office/drawing/2014/main" id="{639D01F7-FC38-024C-9315-55FCD2D43AA8}"/>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205" name="Straight Connector 1204">
              <a:extLst>
                <a:ext uri="{FF2B5EF4-FFF2-40B4-BE49-F238E27FC236}">
                  <a16:creationId xmlns:a16="http://schemas.microsoft.com/office/drawing/2014/main" id="{1D3F5B5E-9EC5-A542-9B05-165BB65FFA9F}"/>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206" name="Straight Connector 1205">
              <a:extLst>
                <a:ext uri="{FF2B5EF4-FFF2-40B4-BE49-F238E27FC236}">
                  <a16:creationId xmlns:a16="http://schemas.microsoft.com/office/drawing/2014/main" id="{90120083-FF8A-D840-9526-D4C1838492E8}"/>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207" name="Straight Connector 1206">
              <a:extLst>
                <a:ext uri="{FF2B5EF4-FFF2-40B4-BE49-F238E27FC236}">
                  <a16:creationId xmlns:a16="http://schemas.microsoft.com/office/drawing/2014/main" id="{96321187-F8E1-BB45-8E74-0279D10BFB6D}"/>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208" name="Straight Connector 1207">
              <a:extLst>
                <a:ext uri="{FF2B5EF4-FFF2-40B4-BE49-F238E27FC236}">
                  <a16:creationId xmlns:a16="http://schemas.microsoft.com/office/drawing/2014/main" id="{FCFCB568-3377-C348-8DAB-6F846C829F55}"/>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209" name="Straight Connector 1208">
              <a:extLst>
                <a:ext uri="{FF2B5EF4-FFF2-40B4-BE49-F238E27FC236}">
                  <a16:creationId xmlns:a16="http://schemas.microsoft.com/office/drawing/2014/main" id="{905EF164-758B-0E42-AF3A-8F66614229A5}"/>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210" name="Straight Connector 1209">
              <a:extLst>
                <a:ext uri="{FF2B5EF4-FFF2-40B4-BE49-F238E27FC236}">
                  <a16:creationId xmlns:a16="http://schemas.microsoft.com/office/drawing/2014/main" id="{37D0E438-661D-3943-AB11-AF7AA952FA72}"/>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211" name="Straight Connector 1210">
              <a:extLst>
                <a:ext uri="{FF2B5EF4-FFF2-40B4-BE49-F238E27FC236}">
                  <a16:creationId xmlns:a16="http://schemas.microsoft.com/office/drawing/2014/main" id="{A14C4714-BC29-0B48-BC17-EB27C09E044A}"/>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212" name="Straight Connector 1211">
              <a:extLst>
                <a:ext uri="{FF2B5EF4-FFF2-40B4-BE49-F238E27FC236}">
                  <a16:creationId xmlns:a16="http://schemas.microsoft.com/office/drawing/2014/main" id="{240979A4-A40C-9646-B356-3ED51AED3A49}"/>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213" name="Straight Connector 1212">
              <a:extLst>
                <a:ext uri="{FF2B5EF4-FFF2-40B4-BE49-F238E27FC236}">
                  <a16:creationId xmlns:a16="http://schemas.microsoft.com/office/drawing/2014/main" id="{A3F39694-7A5E-6841-A604-920A0B6A4AF6}"/>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214" name="Straight Connector 1213">
              <a:extLst>
                <a:ext uri="{FF2B5EF4-FFF2-40B4-BE49-F238E27FC236}">
                  <a16:creationId xmlns:a16="http://schemas.microsoft.com/office/drawing/2014/main" id="{8FCC40DE-1B46-FE4D-AE58-7A1C6DCC0FC8}"/>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215" name="Straight Connector 1214">
              <a:extLst>
                <a:ext uri="{FF2B5EF4-FFF2-40B4-BE49-F238E27FC236}">
                  <a16:creationId xmlns:a16="http://schemas.microsoft.com/office/drawing/2014/main" id="{2F77DA86-1992-484C-844D-E25EE94FA522}"/>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216" name="Straight Connector 1215">
              <a:extLst>
                <a:ext uri="{FF2B5EF4-FFF2-40B4-BE49-F238E27FC236}">
                  <a16:creationId xmlns:a16="http://schemas.microsoft.com/office/drawing/2014/main" id="{37AA88AB-DBD6-CD46-9EF2-883A2D41379D}"/>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217" name="Straight Connector 1216">
              <a:extLst>
                <a:ext uri="{FF2B5EF4-FFF2-40B4-BE49-F238E27FC236}">
                  <a16:creationId xmlns:a16="http://schemas.microsoft.com/office/drawing/2014/main" id="{20C48C47-48F3-3B44-8A19-5D2B67EE6C7F}"/>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218" name="Straight Connector 1217">
              <a:extLst>
                <a:ext uri="{FF2B5EF4-FFF2-40B4-BE49-F238E27FC236}">
                  <a16:creationId xmlns:a16="http://schemas.microsoft.com/office/drawing/2014/main" id="{80EFD0A7-651A-1F4E-BDD6-EBF9459C1D87}"/>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219" name="Straight Connector 1218">
              <a:extLst>
                <a:ext uri="{FF2B5EF4-FFF2-40B4-BE49-F238E27FC236}">
                  <a16:creationId xmlns:a16="http://schemas.microsoft.com/office/drawing/2014/main" id="{9767E8A8-700A-F541-B4D2-FC8C03AB3EDD}"/>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220" name="Straight Connector 1219">
              <a:extLst>
                <a:ext uri="{FF2B5EF4-FFF2-40B4-BE49-F238E27FC236}">
                  <a16:creationId xmlns:a16="http://schemas.microsoft.com/office/drawing/2014/main" id="{7A324CF8-37D7-CD47-9445-E2183D6F5BD0}"/>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138" name="Group 1137">
            <a:extLst>
              <a:ext uri="{FF2B5EF4-FFF2-40B4-BE49-F238E27FC236}">
                <a16:creationId xmlns:a16="http://schemas.microsoft.com/office/drawing/2014/main" id="{C84D9BBD-4021-314A-8BAB-0B25F50F3F0C}"/>
              </a:ext>
            </a:extLst>
          </p:cNvPr>
          <p:cNvGrpSpPr/>
          <p:nvPr/>
        </p:nvGrpSpPr>
        <p:grpSpPr>
          <a:xfrm>
            <a:off x="7358258" y="9700408"/>
            <a:ext cx="1180775" cy="1556732"/>
            <a:chOff x="4569621" y="2674402"/>
            <a:chExt cx="559254" cy="745069"/>
          </a:xfrm>
        </p:grpSpPr>
        <p:sp>
          <p:nvSpPr>
            <p:cNvPr id="1179" name="Folded Corner 1178">
              <a:extLst>
                <a:ext uri="{FF2B5EF4-FFF2-40B4-BE49-F238E27FC236}">
                  <a16:creationId xmlns:a16="http://schemas.microsoft.com/office/drawing/2014/main" id="{FD3D6B4B-0C29-1E46-AA8A-7884AC67BEF4}"/>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180" name="Straight Connector 1179">
              <a:extLst>
                <a:ext uri="{FF2B5EF4-FFF2-40B4-BE49-F238E27FC236}">
                  <a16:creationId xmlns:a16="http://schemas.microsoft.com/office/drawing/2014/main" id="{40B43B8D-25A6-7A45-AA32-FE101A41C622}"/>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181" name="Straight Connector 1180">
              <a:extLst>
                <a:ext uri="{FF2B5EF4-FFF2-40B4-BE49-F238E27FC236}">
                  <a16:creationId xmlns:a16="http://schemas.microsoft.com/office/drawing/2014/main" id="{FDF6AD49-8334-9D44-A9F1-65EA6D266CCC}"/>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182" name="Straight Connector 1181">
              <a:extLst>
                <a:ext uri="{FF2B5EF4-FFF2-40B4-BE49-F238E27FC236}">
                  <a16:creationId xmlns:a16="http://schemas.microsoft.com/office/drawing/2014/main" id="{051CE12F-966A-6341-8748-B72312B46FB2}"/>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183" name="Straight Connector 1182">
              <a:extLst>
                <a:ext uri="{FF2B5EF4-FFF2-40B4-BE49-F238E27FC236}">
                  <a16:creationId xmlns:a16="http://schemas.microsoft.com/office/drawing/2014/main" id="{76B202AA-97B6-9A40-BA6F-95353DA066CA}"/>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184" name="Straight Connector 1183">
              <a:extLst>
                <a:ext uri="{FF2B5EF4-FFF2-40B4-BE49-F238E27FC236}">
                  <a16:creationId xmlns:a16="http://schemas.microsoft.com/office/drawing/2014/main" id="{1379C007-6019-994B-8EB5-65212542F80D}"/>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185" name="Straight Connector 1184">
              <a:extLst>
                <a:ext uri="{FF2B5EF4-FFF2-40B4-BE49-F238E27FC236}">
                  <a16:creationId xmlns:a16="http://schemas.microsoft.com/office/drawing/2014/main" id="{2314D1DD-C196-504C-8790-610D64FCBF5A}"/>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186" name="Straight Connector 1185">
              <a:extLst>
                <a:ext uri="{FF2B5EF4-FFF2-40B4-BE49-F238E27FC236}">
                  <a16:creationId xmlns:a16="http://schemas.microsoft.com/office/drawing/2014/main" id="{0E45F78A-0FB3-B641-9B2E-F3242771CCE1}"/>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187" name="Straight Connector 1186">
              <a:extLst>
                <a:ext uri="{FF2B5EF4-FFF2-40B4-BE49-F238E27FC236}">
                  <a16:creationId xmlns:a16="http://schemas.microsoft.com/office/drawing/2014/main" id="{8EBE5667-2E09-0F43-A28B-5B144E523D65}"/>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188" name="Straight Connector 1187">
              <a:extLst>
                <a:ext uri="{FF2B5EF4-FFF2-40B4-BE49-F238E27FC236}">
                  <a16:creationId xmlns:a16="http://schemas.microsoft.com/office/drawing/2014/main" id="{B23A0E5D-17DA-8045-BF1A-E3F6610353A8}"/>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189" name="Straight Connector 1188">
              <a:extLst>
                <a:ext uri="{FF2B5EF4-FFF2-40B4-BE49-F238E27FC236}">
                  <a16:creationId xmlns:a16="http://schemas.microsoft.com/office/drawing/2014/main" id="{6240D481-BFC7-F244-8F1E-83898F89CACC}"/>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190" name="Straight Connector 1189">
              <a:extLst>
                <a:ext uri="{FF2B5EF4-FFF2-40B4-BE49-F238E27FC236}">
                  <a16:creationId xmlns:a16="http://schemas.microsoft.com/office/drawing/2014/main" id="{333D308F-220F-424E-93E8-CEC3A816FF71}"/>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191" name="Straight Connector 1190">
              <a:extLst>
                <a:ext uri="{FF2B5EF4-FFF2-40B4-BE49-F238E27FC236}">
                  <a16:creationId xmlns:a16="http://schemas.microsoft.com/office/drawing/2014/main" id="{E20C72C2-6673-6746-BB65-F29D3705A75B}"/>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192" name="Straight Connector 1191">
              <a:extLst>
                <a:ext uri="{FF2B5EF4-FFF2-40B4-BE49-F238E27FC236}">
                  <a16:creationId xmlns:a16="http://schemas.microsoft.com/office/drawing/2014/main" id="{B1CEFF28-EE44-3F4E-923B-6B5C48D8D01D}"/>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193" name="Straight Connector 1192">
              <a:extLst>
                <a:ext uri="{FF2B5EF4-FFF2-40B4-BE49-F238E27FC236}">
                  <a16:creationId xmlns:a16="http://schemas.microsoft.com/office/drawing/2014/main" id="{43CD100E-F38C-8C48-A5BD-02C5CE966C19}"/>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194" name="Straight Connector 1193">
              <a:extLst>
                <a:ext uri="{FF2B5EF4-FFF2-40B4-BE49-F238E27FC236}">
                  <a16:creationId xmlns:a16="http://schemas.microsoft.com/office/drawing/2014/main" id="{88A3C345-763C-1144-85BC-CA3B108F5000}"/>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195" name="Straight Connector 1194">
              <a:extLst>
                <a:ext uri="{FF2B5EF4-FFF2-40B4-BE49-F238E27FC236}">
                  <a16:creationId xmlns:a16="http://schemas.microsoft.com/office/drawing/2014/main" id="{45CB8D60-A54E-0544-AD78-658FAD3F2ED2}"/>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196" name="Straight Connector 1195">
              <a:extLst>
                <a:ext uri="{FF2B5EF4-FFF2-40B4-BE49-F238E27FC236}">
                  <a16:creationId xmlns:a16="http://schemas.microsoft.com/office/drawing/2014/main" id="{E24155A6-6B20-A14F-832E-41EEB4241BE7}"/>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197" name="Straight Connector 1196">
              <a:extLst>
                <a:ext uri="{FF2B5EF4-FFF2-40B4-BE49-F238E27FC236}">
                  <a16:creationId xmlns:a16="http://schemas.microsoft.com/office/drawing/2014/main" id="{6920D35B-39CB-B44D-9792-A8200BC430FE}"/>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139" name="Group 1138">
            <a:extLst>
              <a:ext uri="{FF2B5EF4-FFF2-40B4-BE49-F238E27FC236}">
                <a16:creationId xmlns:a16="http://schemas.microsoft.com/office/drawing/2014/main" id="{A44EEC5A-D829-0A42-AB20-000154771E13}"/>
              </a:ext>
            </a:extLst>
          </p:cNvPr>
          <p:cNvGrpSpPr/>
          <p:nvPr/>
        </p:nvGrpSpPr>
        <p:grpSpPr>
          <a:xfrm>
            <a:off x="8678619" y="9700408"/>
            <a:ext cx="1180775" cy="1556732"/>
            <a:chOff x="4569621" y="2674402"/>
            <a:chExt cx="559254" cy="745069"/>
          </a:xfrm>
        </p:grpSpPr>
        <p:sp>
          <p:nvSpPr>
            <p:cNvPr id="1160" name="Folded Corner 1159">
              <a:extLst>
                <a:ext uri="{FF2B5EF4-FFF2-40B4-BE49-F238E27FC236}">
                  <a16:creationId xmlns:a16="http://schemas.microsoft.com/office/drawing/2014/main" id="{F4BD570F-265C-4440-B7A8-0587D959A54F}"/>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161" name="Straight Connector 1160">
              <a:extLst>
                <a:ext uri="{FF2B5EF4-FFF2-40B4-BE49-F238E27FC236}">
                  <a16:creationId xmlns:a16="http://schemas.microsoft.com/office/drawing/2014/main" id="{C0ECA6FD-F149-7E44-A750-0B922C1B15CE}"/>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162" name="Straight Connector 1161">
              <a:extLst>
                <a:ext uri="{FF2B5EF4-FFF2-40B4-BE49-F238E27FC236}">
                  <a16:creationId xmlns:a16="http://schemas.microsoft.com/office/drawing/2014/main" id="{2280026E-432D-804F-8471-F19B558EEAC6}"/>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163" name="Straight Connector 1162">
              <a:extLst>
                <a:ext uri="{FF2B5EF4-FFF2-40B4-BE49-F238E27FC236}">
                  <a16:creationId xmlns:a16="http://schemas.microsoft.com/office/drawing/2014/main" id="{08EFB3BF-D0F0-9640-A3EF-F746DEE3A96A}"/>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164" name="Straight Connector 1163">
              <a:extLst>
                <a:ext uri="{FF2B5EF4-FFF2-40B4-BE49-F238E27FC236}">
                  <a16:creationId xmlns:a16="http://schemas.microsoft.com/office/drawing/2014/main" id="{03F87AB2-77B6-D346-8C79-146BD2F58583}"/>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165" name="Straight Connector 1164">
              <a:extLst>
                <a:ext uri="{FF2B5EF4-FFF2-40B4-BE49-F238E27FC236}">
                  <a16:creationId xmlns:a16="http://schemas.microsoft.com/office/drawing/2014/main" id="{5C3DF6BC-777B-9D45-BD6B-19958F9BB200}"/>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166" name="Straight Connector 1165">
              <a:extLst>
                <a:ext uri="{FF2B5EF4-FFF2-40B4-BE49-F238E27FC236}">
                  <a16:creationId xmlns:a16="http://schemas.microsoft.com/office/drawing/2014/main" id="{0182A9BE-ED40-A147-887E-31DCA57ACCEA}"/>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167" name="Straight Connector 1166">
              <a:extLst>
                <a:ext uri="{FF2B5EF4-FFF2-40B4-BE49-F238E27FC236}">
                  <a16:creationId xmlns:a16="http://schemas.microsoft.com/office/drawing/2014/main" id="{C1036D29-03DC-564C-BC8F-522AE109973C}"/>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168" name="Straight Connector 1167">
              <a:extLst>
                <a:ext uri="{FF2B5EF4-FFF2-40B4-BE49-F238E27FC236}">
                  <a16:creationId xmlns:a16="http://schemas.microsoft.com/office/drawing/2014/main" id="{C99FF23B-6F87-8347-86A1-7DB914406449}"/>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169" name="Straight Connector 1168">
              <a:extLst>
                <a:ext uri="{FF2B5EF4-FFF2-40B4-BE49-F238E27FC236}">
                  <a16:creationId xmlns:a16="http://schemas.microsoft.com/office/drawing/2014/main" id="{2097D71A-49E9-CD45-86DE-916272DE57C2}"/>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170" name="Straight Connector 1169">
              <a:extLst>
                <a:ext uri="{FF2B5EF4-FFF2-40B4-BE49-F238E27FC236}">
                  <a16:creationId xmlns:a16="http://schemas.microsoft.com/office/drawing/2014/main" id="{F16B9FFE-6561-0848-A61B-B497997854B5}"/>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171" name="Straight Connector 1170">
              <a:extLst>
                <a:ext uri="{FF2B5EF4-FFF2-40B4-BE49-F238E27FC236}">
                  <a16:creationId xmlns:a16="http://schemas.microsoft.com/office/drawing/2014/main" id="{6DF9FEE5-EE96-0340-BAC9-6697C6DCF6D1}"/>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172" name="Straight Connector 1171">
              <a:extLst>
                <a:ext uri="{FF2B5EF4-FFF2-40B4-BE49-F238E27FC236}">
                  <a16:creationId xmlns:a16="http://schemas.microsoft.com/office/drawing/2014/main" id="{3964C94C-E655-194F-A391-D5C5BD7BD167}"/>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173" name="Straight Connector 1172">
              <a:extLst>
                <a:ext uri="{FF2B5EF4-FFF2-40B4-BE49-F238E27FC236}">
                  <a16:creationId xmlns:a16="http://schemas.microsoft.com/office/drawing/2014/main" id="{A503B5F4-621C-0F4E-B80C-352F259E611A}"/>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174" name="Straight Connector 1173">
              <a:extLst>
                <a:ext uri="{FF2B5EF4-FFF2-40B4-BE49-F238E27FC236}">
                  <a16:creationId xmlns:a16="http://schemas.microsoft.com/office/drawing/2014/main" id="{5E99F42C-2677-B84D-9CDA-22166CC586D0}"/>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175" name="Straight Connector 1174">
              <a:extLst>
                <a:ext uri="{FF2B5EF4-FFF2-40B4-BE49-F238E27FC236}">
                  <a16:creationId xmlns:a16="http://schemas.microsoft.com/office/drawing/2014/main" id="{5496DE71-1263-4849-8DD6-C6B1C2C2783A}"/>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176" name="Straight Connector 1175">
              <a:extLst>
                <a:ext uri="{FF2B5EF4-FFF2-40B4-BE49-F238E27FC236}">
                  <a16:creationId xmlns:a16="http://schemas.microsoft.com/office/drawing/2014/main" id="{172385E4-853E-6744-A282-E2126AC17699}"/>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177" name="Straight Connector 1176">
              <a:extLst>
                <a:ext uri="{FF2B5EF4-FFF2-40B4-BE49-F238E27FC236}">
                  <a16:creationId xmlns:a16="http://schemas.microsoft.com/office/drawing/2014/main" id="{34CE57CA-C50E-A245-8875-E889BDCB9DD4}"/>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178" name="Straight Connector 1177">
              <a:extLst>
                <a:ext uri="{FF2B5EF4-FFF2-40B4-BE49-F238E27FC236}">
                  <a16:creationId xmlns:a16="http://schemas.microsoft.com/office/drawing/2014/main" id="{1635E8E3-7408-4641-9152-FB02BCF41E62}"/>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140" name="Group 1139">
            <a:extLst>
              <a:ext uri="{FF2B5EF4-FFF2-40B4-BE49-F238E27FC236}">
                <a16:creationId xmlns:a16="http://schemas.microsoft.com/office/drawing/2014/main" id="{3A9F0B51-383C-904A-B997-8D63290B2880}"/>
              </a:ext>
            </a:extLst>
          </p:cNvPr>
          <p:cNvGrpSpPr/>
          <p:nvPr/>
        </p:nvGrpSpPr>
        <p:grpSpPr>
          <a:xfrm>
            <a:off x="9998976" y="9700408"/>
            <a:ext cx="1180775" cy="1556732"/>
            <a:chOff x="4569621" y="2674402"/>
            <a:chExt cx="559254" cy="745069"/>
          </a:xfrm>
        </p:grpSpPr>
        <p:sp>
          <p:nvSpPr>
            <p:cNvPr id="1141" name="Folded Corner 1140">
              <a:extLst>
                <a:ext uri="{FF2B5EF4-FFF2-40B4-BE49-F238E27FC236}">
                  <a16:creationId xmlns:a16="http://schemas.microsoft.com/office/drawing/2014/main" id="{33971271-42CB-7944-8B66-F6257D2D752A}"/>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142" name="Straight Connector 1141">
              <a:extLst>
                <a:ext uri="{FF2B5EF4-FFF2-40B4-BE49-F238E27FC236}">
                  <a16:creationId xmlns:a16="http://schemas.microsoft.com/office/drawing/2014/main" id="{93EAD5A2-FC4A-EA49-B4C7-2D446802F107}"/>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143" name="Straight Connector 1142">
              <a:extLst>
                <a:ext uri="{FF2B5EF4-FFF2-40B4-BE49-F238E27FC236}">
                  <a16:creationId xmlns:a16="http://schemas.microsoft.com/office/drawing/2014/main" id="{039F4A51-C855-4D41-925C-616CC5023D5D}"/>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144" name="Straight Connector 1143">
              <a:extLst>
                <a:ext uri="{FF2B5EF4-FFF2-40B4-BE49-F238E27FC236}">
                  <a16:creationId xmlns:a16="http://schemas.microsoft.com/office/drawing/2014/main" id="{D814ECF4-AA52-6E49-836A-2D08F82D1B5D}"/>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145" name="Straight Connector 1144">
              <a:extLst>
                <a:ext uri="{FF2B5EF4-FFF2-40B4-BE49-F238E27FC236}">
                  <a16:creationId xmlns:a16="http://schemas.microsoft.com/office/drawing/2014/main" id="{417D2D9D-A025-8F4A-9343-6E393AA13F52}"/>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146" name="Straight Connector 1145">
              <a:extLst>
                <a:ext uri="{FF2B5EF4-FFF2-40B4-BE49-F238E27FC236}">
                  <a16:creationId xmlns:a16="http://schemas.microsoft.com/office/drawing/2014/main" id="{F6A7DD10-484F-1646-BB23-4FA1FCFA858B}"/>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147" name="Straight Connector 1146">
              <a:extLst>
                <a:ext uri="{FF2B5EF4-FFF2-40B4-BE49-F238E27FC236}">
                  <a16:creationId xmlns:a16="http://schemas.microsoft.com/office/drawing/2014/main" id="{4FF4AE0D-6131-7049-A331-6B489FFF98B6}"/>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148" name="Straight Connector 1147">
              <a:extLst>
                <a:ext uri="{FF2B5EF4-FFF2-40B4-BE49-F238E27FC236}">
                  <a16:creationId xmlns:a16="http://schemas.microsoft.com/office/drawing/2014/main" id="{B7D8D9FC-51AD-7840-9BF8-59DB1703CAC8}"/>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149" name="Straight Connector 1148">
              <a:extLst>
                <a:ext uri="{FF2B5EF4-FFF2-40B4-BE49-F238E27FC236}">
                  <a16:creationId xmlns:a16="http://schemas.microsoft.com/office/drawing/2014/main" id="{377D567B-1691-A742-9891-5DD6494A9375}"/>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150" name="Straight Connector 1149">
              <a:extLst>
                <a:ext uri="{FF2B5EF4-FFF2-40B4-BE49-F238E27FC236}">
                  <a16:creationId xmlns:a16="http://schemas.microsoft.com/office/drawing/2014/main" id="{63E5B133-6957-3B4A-A021-A103D657DD2B}"/>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151" name="Straight Connector 1150">
              <a:extLst>
                <a:ext uri="{FF2B5EF4-FFF2-40B4-BE49-F238E27FC236}">
                  <a16:creationId xmlns:a16="http://schemas.microsoft.com/office/drawing/2014/main" id="{0D41CBB0-F530-6A43-80CD-18E79DBBBA18}"/>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152" name="Straight Connector 1151">
              <a:extLst>
                <a:ext uri="{FF2B5EF4-FFF2-40B4-BE49-F238E27FC236}">
                  <a16:creationId xmlns:a16="http://schemas.microsoft.com/office/drawing/2014/main" id="{754D9BA8-7425-D242-A418-9CF6140B911D}"/>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153" name="Straight Connector 1152">
              <a:extLst>
                <a:ext uri="{FF2B5EF4-FFF2-40B4-BE49-F238E27FC236}">
                  <a16:creationId xmlns:a16="http://schemas.microsoft.com/office/drawing/2014/main" id="{EB1D0325-91EA-5D42-8E55-3E0B2B6B7A67}"/>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154" name="Straight Connector 1153">
              <a:extLst>
                <a:ext uri="{FF2B5EF4-FFF2-40B4-BE49-F238E27FC236}">
                  <a16:creationId xmlns:a16="http://schemas.microsoft.com/office/drawing/2014/main" id="{41565093-CD8A-714F-BACA-7A149AEF3F9D}"/>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155" name="Straight Connector 1154">
              <a:extLst>
                <a:ext uri="{FF2B5EF4-FFF2-40B4-BE49-F238E27FC236}">
                  <a16:creationId xmlns:a16="http://schemas.microsoft.com/office/drawing/2014/main" id="{85A7F0B7-9CD6-C448-95E8-D8B413E46C1F}"/>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156" name="Straight Connector 1155">
              <a:extLst>
                <a:ext uri="{FF2B5EF4-FFF2-40B4-BE49-F238E27FC236}">
                  <a16:creationId xmlns:a16="http://schemas.microsoft.com/office/drawing/2014/main" id="{DCA75C0F-3227-1E48-92B0-C97C559BC867}"/>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157" name="Straight Connector 1156">
              <a:extLst>
                <a:ext uri="{FF2B5EF4-FFF2-40B4-BE49-F238E27FC236}">
                  <a16:creationId xmlns:a16="http://schemas.microsoft.com/office/drawing/2014/main" id="{0C7FB8E8-FC9A-0440-B332-36BFBEC1122E}"/>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158" name="Straight Connector 1157">
              <a:extLst>
                <a:ext uri="{FF2B5EF4-FFF2-40B4-BE49-F238E27FC236}">
                  <a16:creationId xmlns:a16="http://schemas.microsoft.com/office/drawing/2014/main" id="{605038FB-1BA1-1D4C-8424-93935E806F70}"/>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159" name="Straight Connector 1158">
              <a:extLst>
                <a:ext uri="{FF2B5EF4-FFF2-40B4-BE49-F238E27FC236}">
                  <a16:creationId xmlns:a16="http://schemas.microsoft.com/office/drawing/2014/main" id="{D3739BC6-AB41-3548-BD18-6FEC54CD3C4C}"/>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078" name="Group 1077">
            <a:extLst>
              <a:ext uri="{FF2B5EF4-FFF2-40B4-BE49-F238E27FC236}">
                <a16:creationId xmlns:a16="http://schemas.microsoft.com/office/drawing/2014/main" id="{E426E9D8-759C-0544-81F8-573A485DF30A}"/>
              </a:ext>
            </a:extLst>
          </p:cNvPr>
          <p:cNvGrpSpPr/>
          <p:nvPr/>
        </p:nvGrpSpPr>
        <p:grpSpPr>
          <a:xfrm>
            <a:off x="13106628" y="9700408"/>
            <a:ext cx="1180775" cy="1556732"/>
            <a:chOff x="4569621" y="2674402"/>
            <a:chExt cx="559254" cy="745069"/>
          </a:xfrm>
        </p:grpSpPr>
        <p:sp>
          <p:nvSpPr>
            <p:cNvPr id="1119" name="Folded Corner 1118">
              <a:extLst>
                <a:ext uri="{FF2B5EF4-FFF2-40B4-BE49-F238E27FC236}">
                  <a16:creationId xmlns:a16="http://schemas.microsoft.com/office/drawing/2014/main" id="{854DBEB8-A9BC-344E-BA41-3F1E6C3BF3D9}"/>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120" name="Straight Connector 1119">
              <a:extLst>
                <a:ext uri="{FF2B5EF4-FFF2-40B4-BE49-F238E27FC236}">
                  <a16:creationId xmlns:a16="http://schemas.microsoft.com/office/drawing/2014/main" id="{83B72982-861E-404D-8DB9-568B5A0BAFDC}"/>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121" name="Straight Connector 1120">
              <a:extLst>
                <a:ext uri="{FF2B5EF4-FFF2-40B4-BE49-F238E27FC236}">
                  <a16:creationId xmlns:a16="http://schemas.microsoft.com/office/drawing/2014/main" id="{6A048EA5-C765-2A41-9E1C-9707A61E799F}"/>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122" name="Straight Connector 1121">
              <a:extLst>
                <a:ext uri="{FF2B5EF4-FFF2-40B4-BE49-F238E27FC236}">
                  <a16:creationId xmlns:a16="http://schemas.microsoft.com/office/drawing/2014/main" id="{61DA3903-3D63-8A49-8B0E-65E666610FB3}"/>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123" name="Straight Connector 1122">
              <a:extLst>
                <a:ext uri="{FF2B5EF4-FFF2-40B4-BE49-F238E27FC236}">
                  <a16:creationId xmlns:a16="http://schemas.microsoft.com/office/drawing/2014/main" id="{DCAE43CB-89C2-B04B-8B9B-3952F54A58B2}"/>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124" name="Straight Connector 1123">
              <a:extLst>
                <a:ext uri="{FF2B5EF4-FFF2-40B4-BE49-F238E27FC236}">
                  <a16:creationId xmlns:a16="http://schemas.microsoft.com/office/drawing/2014/main" id="{8B38B7C4-D087-054C-B0BC-1D83039FDB96}"/>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125" name="Straight Connector 1124">
              <a:extLst>
                <a:ext uri="{FF2B5EF4-FFF2-40B4-BE49-F238E27FC236}">
                  <a16:creationId xmlns:a16="http://schemas.microsoft.com/office/drawing/2014/main" id="{90FD53F8-14C2-0C43-9B02-5DCAFC9FAAF8}"/>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126" name="Straight Connector 1125">
              <a:extLst>
                <a:ext uri="{FF2B5EF4-FFF2-40B4-BE49-F238E27FC236}">
                  <a16:creationId xmlns:a16="http://schemas.microsoft.com/office/drawing/2014/main" id="{00F3A3EF-722B-5041-B435-2A4163FE0F06}"/>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127" name="Straight Connector 1126">
              <a:extLst>
                <a:ext uri="{FF2B5EF4-FFF2-40B4-BE49-F238E27FC236}">
                  <a16:creationId xmlns:a16="http://schemas.microsoft.com/office/drawing/2014/main" id="{3D4386E2-35A5-324F-9199-D4AD91872A16}"/>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128" name="Straight Connector 1127">
              <a:extLst>
                <a:ext uri="{FF2B5EF4-FFF2-40B4-BE49-F238E27FC236}">
                  <a16:creationId xmlns:a16="http://schemas.microsoft.com/office/drawing/2014/main" id="{129AA623-EEC0-634E-BFC8-73A5590FD68C}"/>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129" name="Straight Connector 1128">
              <a:extLst>
                <a:ext uri="{FF2B5EF4-FFF2-40B4-BE49-F238E27FC236}">
                  <a16:creationId xmlns:a16="http://schemas.microsoft.com/office/drawing/2014/main" id="{D5E931BF-1ED8-B944-BB5F-1CC9435CF49B}"/>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130" name="Straight Connector 1129">
              <a:extLst>
                <a:ext uri="{FF2B5EF4-FFF2-40B4-BE49-F238E27FC236}">
                  <a16:creationId xmlns:a16="http://schemas.microsoft.com/office/drawing/2014/main" id="{F067DE31-0F15-3548-8BEE-FD45C54A229C}"/>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131" name="Straight Connector 1130">
              <a:extLst>
                <a:ext uri="{FF2B5EF4-FFF2-40B4-BE49-F238E27FC236}">
                  <a16:creationId xmlns:a16="http://schemas.microsoft.com/office/drawing/2014/main" id="{7FABB199-18C8-0545-B830-AD09CF497B86}"/>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132" name="Straight Connector 1131">
              <a:extLst>
                <a:ext uri="{FF2B5EF4-FFF2-40B4-BE49-F238E27FC236}">
                  <a16:creationId xmlns:a16="http://schemas.microsoft.com/office/drawing/2014/main" id="{3AEB1110-224D-AF40-8BBC-DA4EB40D4FFC}"/>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133" name="Straight Connector 1132">
              <a:extLst>
                <a:ext uri="{FF2B5EF4-FFF2-40B4-BE49-F238E27FC236}">
                  <a16:creationId xmlns:a16="http://schemas.microsoft.com/office/drawing/2014/main" id="{159B1BF4-21D2-8E47-950B-FCDAD2FB7926}"/>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134" name="Straight Connector 1133">
              <a:extLst>
                <a:ext uri="{FF2B5EF4-FFF2-40B4-BE49-F238E27FC236}">
                  <a16:creationId xmlns:a16="http://schemas.microsoft.com/office/drawing/2014/main" id="{3603DB83-03CF-D743-A790-834A4DB3B491}"/>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135" name="Straight Connector 1134">
              <a:extLst>
                <a:ext uri="{FF2B5EF4-FFF2-40B4-BE49-F238E27FC236}">
                  <a16:creationId xmlns:a16="http://schemas.microsoft.com/office/drawing/2014/main" id="{5C2CCEAF-3EAD-F143-9697-75ED01EC00AB}"/>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136" name="Straight Connector 1135">
              <a:extLst>
                <a:ext uri="{FF2B5EF4-FFF2-40B4-BE49-F238E27FC236}">
                  <a16:creationId xmlns:a16="http://schemas.microsoft.com/office/drawing/2014/main" id="{D7DA6D55-A357-0648-9348-F1A458025064}"/>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137" name="Straight Connector 1136">
              <a:extLst>
                <a:ext uri="{FF2B5EF4-FFF2-40B4-BE49-F238E27FC236}">
                  <a16:creationId xmlns:a16="http://schemas.microsoft.com/office/drawing/2014/main" id="{B512C9B2-58AD-5E4B-AC96-AD0E5A5D145D}"/>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079" name="Group 1078">
            <a:extLst>
              <a:ext uri="{FF2B5EF4-FFF2-40B4-BE49-F238E27FC236}">
                <a16:creationId xmlns:a16="http://schemas.microsoft.com/office/drawing/2014/main" id="{F7FEAF28-2E2E-B848-A693-DFC5DA5F435A}"/>
              </a:ext>
            </a:extLst>
          </p:cNvPr>
          <p:cNvGrpSpPr/>
          <p:nvPr/>
        </p:nvGrpSpPr>
        <p:grpSpPr>
          <a:xfrm>
            <a:off x="14426988" y="9700408"/>
            <a:ext cx="1180775" cy="1556732"/>
            <a:chOff x="4569621" y="2674402"/>
            <a:chExt cx="559254" cy="745069"/>
          </a:xfrm>
        </p:grpSpPr>
        <p:sp>
          <p:nvSpPr>
            <p:cNvPr id="1100" name="Folded Corner 1099">
              <a:extLst>
                <a:ext uri="{FF2B5EF4-FFF2-40B4-BE49-F238E27FC236}">
                  <a16:creationId xmlns:a16="http://schemas.microsoft.com/office/drawing/2014/main" id="{371A2B16-1BEA-8041-A1FA-911D7F3101FA}"/>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101" name="Straight Connector 1100">
              <a:extLst>
                <a:ext uri="{FF2B5EF4-FFF2-40B4-BE49-F238E27FC236}">
                  <a16:creationId xmlns:a16="http://schemas.microsoft.com/office/drawing/2014/main" id="{74D060AD-412B-B54E-B65E-5B753C55CE5C}"/>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102" name="Straight Connector 1101">
              <a:extLst>
                <a:ext uri="{FF2B5EF4-FFF2-40B4-BE49-F238E27FC236}">
                  <a16:creationId xmlns:a16="http://schemas.microsoft.com/office/drawing/2014/main" id="{629F4E0D-E3CD-4843-9D16-8ABE24E72B38}"/>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103" name="Straight Connector 1102">
              <a:extLst>
                <a:ext uri="{FF2B5EF4-FFF2-40B4-BE49-F238E27FC236}">
                  <a16:creationId xmlns:a16="http://schemas.microsoft.com/office/drawing/2014/main" id="{26D17885-9C9D-D246-BF83-4D0F397F9D2A}"/>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104" name="Straight Connector 1103">
              <a:extLst>
                <a:ext uri="{FF2B5EF4-FFF2-40B4-BE49-F238E27FC236}">
                  <a16:creationId xmlns:a16="http://schemas.microsoft.com/office/drawing/2014/main" id="{EF1D4317-9F4D-134B-A6F7-3D75B78F0F39}"/>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105" name="Straight Connector 1104">
              <a:extLst>
                <a:ext uri="{FF2B5EF4-FFF2-40B4-BE49-F238E27FC236}">
                  <a16:creationId xmlns:a16="http://schemas.microsoft.com/office/drawing/2014/main" id="{D6FD2577-BEA3-8A49-A8D5-5789D2DEFC4F}"/>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106" name="Straight Connector 1105">
              <a:extLst>
                <a:ext uri="{FF2B5EF4-FFF2-40B4-BE49-F238E27FC236}">
                  <a16:creationId xmlns:a16="http://schemas.microsoft.com/office/drawing/2014/main" id="{082BE666-72E6-424C-A01B-ED770CD85546}"/>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107" name="Straight Connector 1106">
              <a:extLst>
                <a:ext uri="{FF2B5EF4-FFF2-40B4-BE49-F238E27FC236}">
                  <a16:creationId xmlns:a16="http://schemas.microsoft.com/office/drawing/2014/main" id="{E14D6AB2-104B-2540-AF43-B546391B58B3}"/>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108" name="Straight Connector 1107">
              <a:extLst>
                <a:ext uri="{FF2B5EF4-FFF2-40B4-BE49-F238E27FC236}">
                  <a16:creationId xmlns:a16="http://schemas.microsoft.com/office/drawing/2014/main" id="{519E1A7E-4C4A-2B4D-8170-BFC4B0EF8F1F}"/>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109" name="Straight Connector 1108">
              <a:extLst>
                <a:ext uri="{FF2B5EF4-FFF2-40B4-BE49-F238E27FC236}">
                  <a16:creationId xmlns:a16="http://schemas.microsoft.com/office/drawing/2014/main" id="{2AB9A115-EE93-9744-BC46-0B4678B9528E}"/>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110" name="Straight Connector 1109">
              <a:extLst>
                <a:ext uri="{FF2B5EF4-FFF2-40B4-BE49-F238E27FC236}">
                  <a16:creationId xmlns:a16="http://schemas.microsoft.com/office/drawing/2014/main" id="{2F39781D-881C-0D4D-AF88-6A186856D0C1}"/>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111" name="Straight Connector 1110">
              <a:extLst>
                <a:ext uri="{FF2B5EF4-FFF2-40B4-BE49-F238E27FC236}">
                  <a16:creationId xmlns:a16="http://schemas.microsoft.com/office/drawing/2014/main" id="{77061AEB-98CF-FD40-BE83-8F5AB2FC50AE}"/>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112" name="Straight Connector 1111">
              <a:extLst>
                <a:ext uri="{FF2B5EF4-FFF2-40B4-BE49-F238E27FC236}">
                  <a16:creationId xmlns:a16="http://schemas.microsoft.com/office/drawing/2014/main" id="{983B00ED-594D-724D-A528-CB4140EFD5EE}"/>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113" name="Straight Connector 1112">
              <a:extLst>
                <a:ext uri="{FF2B5EF4-FFF2-40B4-BE49-F238E27FC236}">
                  <a16:creationId xmlns:a16="http://schemas.microsoft.com/office/drawing/2014/main" id="{E5E7F4E6-DB4B-A946-A346-AD1CED414AF9}"/>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114" name="Straight Connector 1113">
              <a:extLst>
                <a:ext uri="{FF2B5EF4-FFF2-40B4-BE49-F238E27FC236}">
                  <a16:creationId xmlns:a16="http://schemas.microsoft.com/office/drawing/2014/main" id="{49819C05-0CE7-A54F-AEE8-713051CA8D39}"/>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115" name="Straight Connector 1114">
              <a:extLst>
                <a:ext uri="{FF2B5EF4-FFF2-40B4-BE49-F238E27FC236}">
                  <a16:creationId xmlns:a16="http://schemas.microsoft.com/office/drawing/2014/main" id="{50BB7D5E-C392-244D-945F-6C655F82816B}"/>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116" name="Straight Connector 1115">
              <a:extLst>
                <a:ext uri="{FF2B5EF4-FFF2-40B4-BE49-F238E27FC236}">
                  <a16:creationId xmlns:a16="http://schemas.microsoft.com/office/drawing/2014/main" id="{CADA8EE2-8824-9C47-A18A-3C14A3E032FE}"/>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117" name="Straight Connector 1116">
              <a:extLst>
                <a:ext uri="{FF2B5EF4-FFF2-40B4-BE49-F238E27FC236}">
                  <a16:creationId xmlns:a16="http://schemas.microsoft.com/office/drawing/2014/main" id="{BB03AF8F-D829-EE48-BCE5-D6FFC92E6263}"/>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118" name="Straight Connector 1117">
              <a:extLst>
                <a:ext uri="{FF2B5EF4-FFF2-40B4-BE49-F238E27FC236}">
                  <a16:creationId xmlns:a16="http://schemas.microsoft.com/office/drawing/2014/main" id="{B3BEB82C-A345-2E4A-8E87-CDE8CDDFFA87}"/>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grpSp>
        <p:nvGrpSpPr>
          <p:cNvPr id="1080" name="Group 1079">
            <a:extLst>
              <a:ext uri="{FF2B5EF4-FFF2-40B4-BE49-F238E27FC236}">
                <a16:creationId xmlns:a16="http://schemas.microsoft.com/office/drawing/2014/main" id="{67C29B6B-A40C-D645-B051-87B6CF448335}"/>
              </a:ext>
            </a:extLst>
          </p:cNvPr>
          <p:cNvGrpSpPr/>
          <p:nvPr/>
        </p:nvGrpSpPr>
        <p:grpSpPr>
          <a:xfrm>
            <a:off x="15747346" y="9700408"/>
            <a:ext cx="1180775" cy="1556732"/>
            <a:chOff x="4569621" y="2674402"/>
            <a:chExt cx="559254" cy="745069"/>
          </a:xfrm>
        </p:grpSpPr>
        <p:sp>
          <p:nvSpPr>
            <p:cNvPr id="1081" name="Folded Corner 1080">
              <a:extLst>
                <a:ext uri="{FF2B5EF4-FFF2-40B4-BE49-F238E27FC236}">
                  <a16:creationId xmlns:a16="http://schemas.microsoft.com/office/drawing/2014/main" id="{83D35155-E1C9-344A-BFC4-4894F6A89639}"/>
                </a:ext>
              </a:extLst>
            </p:cNvPr>
            <p:cNvSpPr/>
            <p:nvPr/>
          </p:nvSpPr>
          <p:spPr>
            <a:xfrm>
              <a:off x="4569621" y="2674402"/>
              <a:ext cx="559254" cy="745069"/>
            </a:xfrm>
            <a:prstGeom prst="foldedCorner">
              <a:avLst/>
            </a:prstGeom>
            <a:solidFill>
              <a:sysClr val="window" lastClr="FFFFFF"/>
            </a:solidFill>
            <a:ln w="3175" cap="flat" cmpd="sng" algn="ctr">
              <a:solidFill>
                <a:sysClr val="windowText" lastClr="000000"/>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cxnSp>
          <p:nvCxnSpPr>
            <p:cNvPr id="1082" name="Straight Connector 1081">
              <a:extLst>
                <a:ext uri="{FF2B5EF4-FFF2-40B4-BE49-F238E27FC236}">
                  <a16:creationId xmlns:a16="http://schemas.microsoft.com/office/drawing/2014/main" id="{57B0E988-1F1E-534C-AD7D-BFBCBC6C42D0}"/>
                </a:ext>
              </a:extLst>
            </p:cNvPr>
            <p:cNvCxnSpPr/>
            <p:nvPr/>
          </p:nvCxnSpPr>
          <p:spPr>
            <a:xfrm>
              <a:off x="4623596" y="2730497"/>
              <a:ext cx="202404" cy="0"/>
            </a:xfrm>
            <a:prstGeom prst="line">
              <a:avLst/>
            </a:prstGeom>
            <a:noFill/>
            <a:ln w="3175" cap="flat" cmpd="sng" algn="ctr">
              <a:solidFill>
                <a:sysClr val="windowText" lastClr="000000"/>
              </a:solidFill>
              <a:prstDash val="dashDot"/>
              <a:miter lim="800000"/>
            </a:ln>
            <a:effectLst/>
          </p:spPr>
        </p:cxnSp>
        <p:cxnSp>
          <p:nvCxnSpPr>
            <p:cNvPr id="1083" name="Straight Connector 1082">
              <a:extLst>
                <a:ext uri="{FF2B5EF4-FFF2-40B4-BE49-F238E27FC236}">
                  <a16:creationId xmlns:a16="http://schemas.microsoft.com/office/drawing/2014/main" id="{0B8AACD3-9DDD-D347-BE36-2B4F888412C7}"/>
                </a:ext>
              </a:extLst>
            </p:cNvPr>
            <p:cNvCxnSpPr/>
            <p:nvPr/>
          </p:nvCxnSpPr>
          <p:spPr>
            <a:xfrm>
              <a:off x="4646844" y="2768037"/>
              <a:ext cx="202404" cy="0"/>
            </a:xfrm>
            <a:prstGeom prst="line">
              <a:avLst/>
            </a:prstGeom>
            <a:noFill/>
            <a:ln w="3175" cap="flat" cmpd="sng" algn="ctr">
              <a:solidFill>
                <a:sysClr val="windowText" lastClr="000000"/>
              </a:solidFill>
              <a:prstDash val="dashDot"/>
              <a:miter lim="800000"/>
            </a:ln>
            <a:effectLst/>
          </p:spPr>
        </p:cxnSp>
        <p:cxnSp>
          <p:nvCxnSpPr>
            <p:cNvPr id="1084" name="Straight Connector 1083">
              <a:extLst>
                <a:ext uri="{FF2B5EF4-FFF2-40B4-BE49-F238E27FC236}">
                  <a16:creationId xmlns:a16="http://schemas.microsoft.com/office/drawing/2014/main" id="{ACA3DF97-D368-8344-A182-5952EC48E8BA}"/>
                </a:ext>
              </a:extLst>
            </p:cNvPr>
            <p:cNvCxnSpPr/>
            <p:nvPr/>
          </p:nvCxnSpPr>
          <p:spPr>
            <a:xfrm>
              <a:off x="4646844" y="2805577"/>
              <a:ext cx="202404" cy="0"/>
            </a:xfrm>
            <a:prstGeom prst="line">
              <a:avLst/>
            </a:prstGeom>
            <a:noFill/>
            <a:ln w="3175" cap="flat" cmpd="sng" algn="ctr">
              <a:solidFill>
                <a:sysClr val="windowText" lastClr="000000"/>
              </a:solidFill>
              <a:prstDash val="dashDot"/>
              <a:miter lim="800000"/>
            </a:ln>
            <a:effectLst/>
          </p:spPr>
        </p:cxnSp>
        <p:cxnSp>
          <p:nvCxnSpPr>
            <p:cNvPr id="1085" name="Straight Connector 1084">
              <a:extLst>
                <a:ext uri="{FF2B5EF4-FFF2-40B4-BE49-F238E27FC236}">
                  <a16:creationId xmlns:a16="http://schemas.microsoft.com/office/drawing/2014/main" id="{E11A75B1-4B85-C844-965E-3E3DDE8C3B4F}"/>
                </a:ext>
              </a:extLst>
            </p:cNvPr>
            <p:cNvCxnSpPr/>
            <p:nvPr/>
          </p:nvCxnSpPr>
          <p:spPr>
            <a:xfrm>
              <a:off x="4622240" y="2843117"/>
              <a:ext cx="202404" cy="0"/>
            </a:xfrm>
            <a:prstGeom prst="line">
              <a:avLst/>
            </a:prstGeom>
            <a:noFill/>
            <a:ln w="3175" cap="flat" cmpd="sng" algn="ctr">
              <a:solidFill>
                <a:sysClr val="windowText" lastClr="000000"/>
              </a:solidFill>
              <a:prstDash val="dashDot"/>
              <a:miter lim="800000"/>
            </a:ln>
            <a:effectLst/>
          </p:spPr>
        </p:cxnSp>
        <p:cxnSp>
          <p:nvCxnSpPr>
            <p:cNvPr id="1086" name="Straight Connector 1085">
              <a:extLst>
                <a:ext uri="{FF2B5EF4-FFF2-40B4-BE49-F238E27FC236}">
                  <a16:creationId xmlns:a16="http://schemas.microsoft.com/office/drawing/2014/main" id="{428D4819-0D5B-A94D-9790-97AC835E5B67}"/>
                </a:ext>
              </a:extLst>
            </p:cNvPr>
            <p:cNvCxnSpPr/>
            <p:nvPr/>
          </p:nvCxnSpPr>
          <p:spPr>
            <a:xfrm>
              <a:off x="4646844" y="2880657"/>
              <a:ext cx="202404" cy="0"/>
            </a:xfrm>
            <a:prstGeom prst="line">
              <a:avLst/>
            </a:prstGeom>
            <a:noFill/>
            <a:ln w="3175" cap="flat" cmpd="sng" algn="ctr">
              <a:solidFill>
                <a:sysClr val="windowText" lastClr="000000"/>
              </a:solidFill>
              <a:prstDash val="dashDot"/>
              <a:miter lim="800000"/>
            </a:ln>
            <a:effectLst/>
          </p:spPr>
        </p:cxnSp>
        <p:cxnSp>
          <p:nvCxnSpPr>
            <p:cNvPr id="1087" name="Straight Connector 1086">
              <a:extLst>
                <a:ext uri="{FF2B5EF4-FFF2-40B4-BE49-F238E27FC236}">
                  <a16:creationId xmlns:a16="http://schemas.microsoft.com/office/drawing/2014/main" id="{A4B19F85-709D-0C4A-83BF-B63055EAAE90}"/>
                </a:ext>
              </a:extLst>
            </p:cNvPr>
            <p:cNvCxnSpPr/>
            <p:nvPr/>
          </p:nvCxnSpPr>
          <p:spPr>
            <a:xfrm>
              <a:off x="4680746" y="2918197"/>
              <a:ext cx="202404" cy="0"/>
            </a:xfrm>
            <a:prstGeom prst="line">
              <a:avLst/>
            </a:prstGeom>
            <a:noFill/>
            <a:ln w="3175" cap="flat" cmpd="sng" algn="ctr">
              <a:solidFill>
                <a:sysClr val="windowText" lastClr="000000"/>
              </a:solidFill>
              <a:prstDash val="dashDot"/>
              <a:miter lim="800000"/>
            </a:ln>
            <a:effectLst/>
          </p:spPr>
        </p:cxnSp>
        <p:cxnSp>
          <p:nvCxnSpPr>
            <p:cNvPr id="1088" name="Straight Connector 1087">
              <a:extLst>
                <a:ext uri="{FF2B5EF4-FFF2-40B4-BE49-F238E27FC236}">
                  <a16:creationId xmlns:a16="http://schemas.microsoft.com/office/drawing/2014/main" id="{058F5608-421F-B246-9B89-316F278B2FB5}"/>
                </a:ext>
              </a:extLst>
            </p:cNvPr>
            <p:cNvCxnSpPr/>
            <p:nvPr/>
          </p:nvCxnSpPr>
          <p:spPr>
            <a:xfrm>
              <a:off x="4723442" y="2955737"/>
              <a:ext cx="202404" cy="0"/>
            </a:xfrm>
            <a:prstGeom prst="line">
              <a:avLst/>
            </a:prstGeom>
            <a:noFill/>
            <a:ln w="3175" cap="flat" cmpd="sng" algn="ctr">
              <a:solidFill>
                <a:sysClr val="windowText" lastClr="000000"/>
              </a:solidFill>
              <a:prstDash val="dashDot"/>
              <a:miter lim="800000"/>
            </a:ln>
            <a:effectLst/>
          </p:spPr>
        </p:cxnSp>
        <p:cxnSp>
          <p:nvCxnSpPr>
            <p:cNvPr id="1089" name="Straight Connector 1088">
              <a:extLst>
                <a:ext uri="{FF2B5EF4-FFF2-40B4-BE49-F238E27FC236}">
                  <a16:creationId xmlns:a16="http://schemas.microsoft.com/office/drawing/2014/main" id="{2094A589-FAA6-FF47-A2C7-1BEAA4748F32}"/>
                </a:ext>
              </a:extLst>
            </p:cNvPr>
            <p:cNvCxnSpPr/>
            <p:nvPr/>
          </p:nvCxnSpPr>
          <p:spPr>
            <a:xfrm>
              <a:off x="4698838" y="2993277"/>
              <a:ext cx="202404" cy="0"/>
            </a:xfrm>
            <a:prstGeom prst="line">
              <a:avLst/>
            </a:prstGeom>
            <a:noFill/>
            <a:ln w="3175" cap="flat" cmpd="sng" algn="ctr">
              <a:solidFill>
                <a:sysClr val="windowText" lastClr="000000"/>
              </a:solidFill>
              <a:prstDash val="dashDot"/>
              <a:miter lim="800000"/>
            </a:ln>
            <a:effectLst/>
          </p:spPr>
        </p:cxnSp>
        <p:cxnSp>
          <p:nvCxnSpPr>
            <p:cNvPr id="1090" name="Straight Connector 1089">
              <a:extLst>
                <a:ext uri="{FF2B5EF4-FFF2-40B4-BE49-F238E27FC236}">
                  <a16:creationId xmlns:a16="http://schemas.microsoft.com/office/drawing/2014/main" id="{3743072B-71FB-7D48-8D75-5353414CB913}"/>
                </a:ext>
              </a:extLst>
            </p:cNvPr>
            <p:cNvCxnSpPr/>
            <p:nvPr/>
          </p:nvCxnSpPr>
          <p:spPr>
            <a:xfrm>
              <a:off x="4623596" y="3030817"/>
              <a:ext cx="202404" cy="0"/>
            </a:xfrm>
            <a:prstGeom prst="line">
              <a:avLst/>
            </a:prstGeom>
            <a:noFill/>
            <a:ln w="3175" cap="flat" cmpd="sng" algn="ctr">
              <a:solidFill>
                <a:sysClr val="windowText" lastClr="000000"/>
              </a:solidFill>
              <a:prstDash val="dashDot"/>
              <a:miter lim="800000"/>
            </a:ln>
            <a:effectLst/>
          </p:spPr>
        </p:cxnSp>
        <p:cxnSp>
          <p:nvCxnSpPr>
            <p:cNvPr id="1091" name="Straight Connector 1090">
              <a:extLst>
                <a:ext uri="{FF2B5EF4-FFF2-40B4-BE49-F238E27FC236}">
                  <a16:creationId xmlns:a16="http://schemas.microsoft.com/office/drawing/2014/main" id="{B08F479E-833F-3E49-806A-E7DED558D78A}"/>
                </a:ext>
              </a:extLst>
            </p:cNvPr>
            <p:cNvCxnSpPr/>
            <p:nvPr/>
          </p:nvCxnSpPr>
          <p:spPr>
            <a:xfrm>
              <a:off x="4625415" y="3068357"/>
              <a:ext cx="202404" cy="0"/>
            </a:xfrm>
            <a:prstGeom prst="line">
              <a:avLst/>
            </a:prstGeom>
            <a:noFill/>
            <a:ln w="3175" cap="flat" cmpd="sng" algn="ctr">
              <a:solidFill>
                <a:sysClr val="windowText" lastClr="000000"/>
              </a:solidFill>
              <a:prstDash val="dashDot"/>
              <a:miter lim="800000"/>
            </a:ln>
            <a:effectLst/>
          </p:spPr>
        </p:cxnSp>
        <p:cxnSp>
          <p:nvCxnSpPr>
            <p:cNvPr id="1092" name="Straight Connector 1091">
              <a:extLst>
                <a:ext uri="{FF2B5EF4-FFF2-40B4-BE49-F238E27FC236}">
                  <a16:creationId xmlns:a16="http://schemas.microsoft.com/office/drawing/2014/main" id="{464A1F95-7046-4B47-A14F-8D1EC0A42A88}"/>
                </a:ext>
              </a:extLst>
            </p:cNvPr>
            <p:cNvCxnSpPr/>
            <p:nvPr/>
          </p:nvCxnSpPr>
          <p:spPr>
            <a:xfrm>
              <a:off x="4648663" y="3105897"/>
              <a:ext cx="202404" cy="0"/>
            </a:xfrm>
            <a:prstGeom prst="line">
              <a:avLst/>
            </a:prstGeom>
            <a:noFill/>
            <a:ln w="3175" cap="flat" cmpd="sng" algn="ctr">
              <a:solidFill>
                <a:sysClr val="windowText" lastClr="000000"/>
              </a:solidFill>
              <a:prstDash val="dashDot"/>
              <a:miter lim="800000"/>
            </a:ln>
            <a:effectLst/>
          </p:spPr>
        </p:cxnSp>
        <p:cxnSp>
          <p:nvCxnSpPr>
            <p:cNvPr id="1093" name="Straight Connector 1092">
              <a:extLst>
                <a:ext uri="{FF2B5EF4-FFF2-40B4-BE49-F238E27FC236}">
                  <a16:creationId xmlns:a16="http://schemas.microsoft.com/office/drawing/2014/main" id="{37922ADB-D066-684F-9EB8-760013B95A3D}"/>
                </a:ext>
              </a:extLst>
            </p:cNvPr>
            <p:cNvCxnSpPr/>
            <p:nvPr/>
          </p:nvCxnSpPr>
          <p:spPr>
            <a:xfrm>
              <a:off x="4648663" y="3143437"/>
              <a:ext cx="202404" cy="0"/>
            </a:xfrm>
            <a:prstGeom prst="line">
              <a:avLst/>
            </a:prstGeom>
            <a:noFill/>
            <a:ln w="3175" cap="flat" cmpd="sng" algn="ctr">
              <a:solidFill>
                <a:sysClr val="windowText" lastClr="000000"/>
              </a:solidFill>
              <a:prstDash val="dashDot"/>
              <a:miter lim="800000"/>
            </a:ln>
            <a:effectLst/>
          </p:spPr>
        </p:cxnSp>
        <p:cxnSp>
          <p:nvCxnSpPr>
            <p:cNvPr id="1094" name="Straight Connector 1093">
              <a:extLst>
                <a:ext uri="{FF2B5EF4-FFF2-40B4-BE49-F238E27FC236}">
                  <a16:creationId xmlns:a16="http://schemas.microsoft.com/office/drawing/2014/main" id="{2C244963-FF66-4C44-B5FC-F47EFBB7629E}"/>
                </a:ext>
              </a:extLst>
            </p:cNvPr>
            <p:cNvCxnSpPr/>
            <p:nvPr/>
          </p:nvCxnSpPr>
          <p:spPr>
            <a:xfrm>
              <a:off x="4624059" y="3180977"/>
              <a:ext cx="202404" cy="0"/>
            </a:xfrm>
            <a:prstGeom prst="line">
              <a:avLst/>
            </a:prstGeom>
            <a:noFill/>
            <a:ln w="3175" cap="flat" cmpd="sng" algn="ctr">
              <a:solidFill>
                <a:sysClr val="windowText" lastClr="000000"/>
              </a:solidFill>
              <a:prstDash val="dashDot"/>
              <a:miter lim="800000"/>
            </a:ln>
            <a:effectLst/>
          </p:spPr>
        </p:cxnSp>
        <p:cxnSp>
          <p:nvCxnSpPr>
            <p:cNvPr id="1095" name="Straight Connector 1094">
              <a:extLst>
                <a:ext uri="{FF2B5EF4-FFF2-40B4-BE49-F238E27FC236}">
                  <a16:creationId xmlns:a16="http://schemas.microsoft.com/office/drawing/2014/main" id="{79B44125-6281-2145-B715-BD9BE341645B}"/>
                </a:ext>
              </a:extLst>
            </p:cNvPr>
            <p:cNvCxnSpPr/>
            <p:nvPr/>
          </p:nvCxnSpPr>
          <p:spPr>
            <a:xfrm>
              <a:off x="4648663" y="3218517"/>
              <a:ext cx="202404" cy="0"/>
            </a:xfrm>
            <a:prstGeom prst="line">
              <a:avLst/>
            </a:prstGeom>
            <a:noFill/>
            <a:ln w="3175" cap="flat" cmpd="sng" algn="ctr">
              <a:solidFill>
                <a:sysClr val="windowText" lastClr="000000"/>
              </a:solidFill>
              <a:prstDash val="dashDot"/>
              <a:miter lim="800000"/>
            </a:ln>
            <a:effectLst/>
          </p:spPr>
        </p:cxnSp>
        <p:cxnSp>
          <p:nvCxnSpPr>
            <p:cNvPr id="1096" name="Straight Connector 1095">
              <a:extLst>
                <a:ext uri="{FF2B5EF4-FFF2-40B4-BE49-F238E27FC236}">
                  <a16:creationId xmlns:a16="http://schemas.microsoft.com/office/drawing/2014/main" id="{5025CA5F-AF97-DF4B-9C05-0D435CB9514B}"/>
                </a:ext>
              </a:extLst>
            </p:cNvPr>
            <p:cNvCxnSpPr/>
            <p:nvPr/>
          </p:nvCxnSpPr>
          <p:spPr>
            <a:xfrm>
              <a:off x="4682565" y="3256057"/>
              <a:ext cx="202404" cy="0"/>
            </a:xfrm>
            <a:prstGeom prst="line">
              <a:avLst/>
            </a:prstGeom>
            <a:noFill/>
            <a:ln w="3175" cap="flat" cmpd="sng" algn="ctr">
              <a:solidFill>
                <a:sysClr val="windowText" lastClr="000000"/>
              </a:solidFill>
              <a:prstDash val="dashDot"/>
              <a:miter lim="800000"/>
            </a:ln>
            <a:effectLst/>
          </p:spPr>
        </p:cxnSp>
        <p:cxnSp>
          <p:nvCxnSpPr>
            <p:cNvPr id="1097" name="Straight Connector 1096">
              <a:extLst>
                <a:ext uri="{FF2B5EF4-FFF2-40B4-BE49-F238E27FC236}">
                  <a16:creationId xmlns:a16="http://schemas.microsoft.com/office/drawing/2014/main" id="{C7B5F2E7-3D09-1947-9589-C7BF84EB5812}"/>
                </a:ext>
              </a:extLst>
            </p:cNvPr>
            <p:cNvCxnSpPr/>
            <p:nvPr/>
          </p:nvCxnSpPr>
          <p:spPr>
            <a:xfrm>
              <a:off x="4725261" y="3293597"/>
              <a:ext cx="202404" cy="0"/>
            </a:xfrm>
            <a:prstGeom prst="line">
              <a:avLst/>
            </a:prstGeom>
            <a:noFill/>
            <a:ln w="3175" cap="flat" cmpd="sng" algn="ctr">
              <a:solidFill>
                <a:sysClr val="windowText" lastClr="000000"/>
              </a:solidFill>
              <a:prstDash val="dashDot"/>
              <a:miter lim="800000"/>
            </a:ln>
            <a:effectLst/>
          </p:spPr>
        </p:cxnSp>
        <p:cxnSp>
          <p:nvCxnSpPr>
            <p:cNvPr id="1098" name="Straight Connector 1097">
              <a:extLst>
                <a:ext uri="{FF2B5EF4-FFF2-40B4-BE49-F238E27FC236}">
                  <a16:creationId xmlns:a16="http://schemas.microsoft.com/office/drawing/2014/main" id="{F7342E56-09B0-0348-AA2C-92A18CE44094}"/>
                </a:ext>
              </a:extLst>
            </p:cNvPr>
            <p:cNvCxnSpPr/>
            <p:nvPr/>
          </p:nvCxnSpPr>
          <p:spPr>
            <a:xfrm>
              <a:off x="4700657" y="3331137"/>
              <a:ext cx="202404" cy="0"/>
            </a:xfrm>
            <a:prstGeom prst="line">
              <a:avLst/>
            </a:prstGeom>
            <a:noFill/>
            <a:ln w="3175" cap="flat" cmpd="sng" algn="ctr">
              <a:solidFill>
                <a:sysClr val="windowText" lastClr="000000"/>
              </a:solidFill>
              <a:prstDash val="dashDot"/>
              <a:miter lim="800000"/>
            </a:ln>
            <a:effectLst/>
          </p:spPr>
        </p:cxnSp>
        <p:cxnSp>
          <p:nvCxnSpPr>
            <p:cNvPr id="1099" name="Straight Connector 1098">
              <a:extLst>
                <a:ext uri="{FF2B5EF4-FFF2-40B4-BE49-F238E27FC236}">
                  <a16:creationId xmlns:a16="http://schemas.microsoft.com/office/drawing/2014/main" id="{CD991E75-125C-5740-97CC-56ECD1148253}"/>
                </a:ext>
              </a:extLst>
            </p:cNvPr>
            <p:cNvCxnSpPr/>
            <p:nvPr/>
          </p:nvCxnSpPr>
          <p:spPr>
            <a:xfrm>
              <a:off x="4625415" y="3368672"/>
              <a:ext cx="202404" cy="0"/>
            </a:xfrm>
            <a:prstGeom prst="line">
              <a:avLst/>
            </a:prstGeom>
            <a:noFill/>
            <a:ln w="3175" cap="flat" cmpd="sng" algn="ctr">
              <a:solidFill>
                <a:sysClr val="windowText" lastClr="000000"/>
              </a:solidFill>
              <a:prstDash val="dashDot"/>
              <a:miter lim="800000"/>
            </a:ln>
            <a:effectLst/>
          </p:spPr>
        </p:cxnSp>
      </p:grpSp>
      <p:sp>
        <p:nvSpPr>
          <p:cNvPr id="1009" name="Rectangle 1008">
            <a:extLst>
              <a:ext uri="{FF2B5EF4-FFF2-40B4-BE49-F238E27FC236}">
                <a16:creationId xmlns:a16="http://schemas.microsoft.com/office/drawing/2014/main" id="{1A23AE23-4E33-DE4A-A67D-4E04D5D6C083}"/>
              </a:ext>
            </a:extLst>
          </p:cNvPr>
          <p:cNvSpPr/>
          <p:nvPr/>
        </p:nvSpPr>
        <p:spPr>
          <a:xfrm>
            <a:off x="457201" y="9262399"/>
            <a:ext cx="5880590" cy="2679133"/>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mn-lt"/>
              <a:ea typeface="+mn-ea"/>
              <a:cs typeface="+mn-cs"/>
            </a:endParaRPr>
          </a:p>
        </p:txBody>
      </p:sp>
      <p:sp>
        <p:nvSpPr>
          <p:cNvPr id="1010" name="Rectangle 1009">
            <a:extLst>
              <a:ext uri="{FF2B5EF4-FFF2-40B4-BE49-F238E27FC236}">
                <a16:creationId xmlns:a16="http://schemas.microsoft.com/office/drawing/2014/main" id="{6F17A0BF-3DB7-DA47-AAB0-A895C7817CC4}"/>
              </a:ext>
            </a:extLst>
          </p:cNvPr>
          <p:cNvSpPr/>
          <p:nvPr/>
        </p:nvSpPr>
        <p:spPr>
          <a:xfrm>
            <a:off x="7059525" y="9282509"/>
            <a:ext cx="4418960" cy="2679133"/>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mn-lt"/>
              <a:ea typeface="+mn-ea"/>
              <a:cs typeface="+mn-cs"/>
            </a:endParaRPr>
          </a:p>
        </p:txBody>
      </p:sp>
      <p:sp>
        <p:nvSpPr>
          <p:cNvPr id="1011" name="Rectangle 1010">
            <a:extLst>
              <a:ext uri="{FF2B5EF4-FFF2-40B4-BE49-F238E27FC236}">
                <a16:creationId xmlns:a16="http://schemas.microsoft.com/office/drawing/2014/main" id="{0557B8DA-85D2-CC45-933E-4D54FACF464E}"/>
              </a:ext>
            </a:extLst>
          </p:cNvPr>
          <p:cNvSpPr/>
          <p:nvPr/>
        </p:nvSpPr>
        <p:spPr>
          <a:xfrm>
            <a:off x="12807895" y="9282509"/>
            <a:ext cx="4418960" cy="2679133"/>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mn-lt"/>
              <a:ea typeface="+mn-ea"/>
              <a:cs typeface="+mn-cs"/>
            </a:endParaRPr>
          </a:p>
        </p:txBody>
      </p:sp>
      <p:sp>
        <p:nvSpPr>
          <p:cNvPr id="1012" name="Rectangle 1011">
            <a:extLst>
              <a:ext uri="{FF2B5EF4-FFF2-40B4-BE49-F238E27FC236}">
                <a16:creationId xmlns:a16="http://schemas.microsoft.com/office/drawing/2014/main" id="{3D6FEBF9-E477-A54C-8C98-881F950709B5}"/>
              </a:ext>
            </a:extLst>
          </p:cNvPr>
          <p:cNvSpPr/>
          <p:nvPr/>
        </p:nvSpPr>
        <p:spPr>
          <a:xfrm>
            <a:off x="18085642" y="9290064"/>
            <a:ext cx="5738507" cy="2679133"/>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mn-lt"/>
              <a:ea typeface="+mn-ea"/>
              <a:cs typeface="+mn-cs"/>
            </a:endParaRPr>
          </a:p>
        </p:txBody>
      </p:sp>
      <p:sp>
        <p:nvSpPr>
          <p:cNvPr id="1013" name="TextBox 1012">
            <a:extLst>
              <a:ext uri="{FF2B5EF4-FFF2-40B4-BE49-F238E27FC236}">
                <a16:creationId xmlns:a16="http://schemas.microsoft.com/office/drawing/2014/main" id="{EA7277AC-962E-DE46-8CD7-D0FCBBFFC6B8}"/>
              </a:ext>
            </a:extLst>
          </p:cNvPr>
          <p:cNvSpPr txBox="1"/>
          <p:nvPr/>
        </p:nvSpPr>
        <p:spPr>
          <a:xfrm>
            <a:off x="1547537" y="11317068"/>
            <a:ext cx="3621463" cy="64633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rPr>
              <a:t>EML Collection 1</a:t>
            </a:r>
          </a:p>
        </p:txBody>
      </p:sp>
      <p:sp>
        <p:nvSpPr>
          <p:cNvPr id="1014" name="TextBox 1013">
            <a:extLst>
              <a:ext uri="{FF2B5EF4-FFF2-40B4-BE49-F238E27FC236}">
                <a16:creationId xmlns:a16="http://schemas.microsoft.com/office/drawing/2014/main" id="{8ABB3118-1994-2949-8BA4-B39FCDAF4BC7}"/>
              </a:ext>
            </a:extLst>
          </p:cNvPr>
          <p:cNvSpPr txBox="1"/>
          <p:nvPr/>
        </p:nvSpPr>
        <p:spPr>
          <a:xfrm>
            <a:off x="7419046" y="11317068"/>
            <a:ext cx="3621463" cy="64633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rPr>
              <a:t>EML Collection 2</a:t>
            </a:r>
          </a:p>
        </p:txBody>
      </p:sp>
      <p:sp>
        <p:nvSpPr>
          <p:cNvPr id="1015" name="TextBox 1014">
            <a:extLst>
              <a:ext uri="{FF2B5EF4-FFF2-40B4-BE49-F238E27FC236}">
                <a16:creationId xmlns:a16="http://schemas.microsoft.com/office/drawing/2014/main" id="{1CDD6477-B389-D946-92E8-59885C6155BF}"/>
              </a:ext>
            </a:extLst>
          </p:cNvPr>
          <p:cNvSpPr txBox="1"/>
          <p:nvPr/>
        </p:nvSpPr>
        <p:spPr>
          <a:xfrm>
            <a:off x="12842506" y="11317068"/>
            <a:ext cx="4380150" cy="646331"/>
          </a:xfrm>
          <a:prstGeom prst="rect">
            <a:avLst/>
          </a:prstGeom>
          <a:noFill/>
        </p:spPr>
        <p:txBody>
          <a:bodyPr wrap="none" rtlCol="0" anchor="b">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rPr>
              <a:t>CSDGM Collection 1</a:t>
            </a:r>
          </a:p>
        </p:txBody>
      </p:sp>
      <p:sp>
        <p:nvSpPr>
          <p:cNvPr id="1016" name="TextBox 1015">
            <a:extLst>
              <a:ext uri="{FF2B5EF4-FFF2-40B4-BE49-F238E27FC236}">
                <a16:creationId xmlns:a16="http://schemas.microsoft.com/office/drawing/2014/main" id="{C2FB33B8-04D8-EB49-99B5-D21BE10B0D19}"/>
              </a:ext>
            </a:extLst>
          </p:cNvPr>
          <p:cNvSpPr txBox="1"/>
          <p:nvPr/>
        </p:nvSpPr>
        <p:spPr>
          <a:xfrm>
            <a:off x="18780028" y="11353799"/>
            <a:ext cx="4380150" cy="64633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rPr>
              <a:t>CSDGM Collection 2</a:t>
            </a:r>
          </a:p>
        </p:txBody>
      </p:sp>
      <p:grpSp>
        <p:nvGrpSpPr>
          <p:cNvPr id="56" name="Group 55">
            <a:extLst>
              <a:ext uri="{FF2B5EF4-FFF2-40B4-BE49-F238E27FC236}">
                <a16:creationId xmlns:a16="http://schemas.microsoft.com/office/drawing/2014/main" id="{F937203B-83B2-934C-827B-105EDE16AB28}"/>
              </a:ext>
            </a:extLst>
          </p:cNvPr>
          <p:cNvGrpSpPr/>
          <p:nvPr/>
        </p:nvGrpSpPr>
        <p:grpSpPr>
          <a:xfrm>
            <a:off x="8693182" y="2743200"/>
            <a:ext cx="6672676" cy="1822688"/>
            <a:chOff x="8693182" y="2743200"/>
            <a:chExt cx="6672676" cy="1822688"/>
          </a:xfrm>
        </p:grpSpPr>
        <p:sp>
          <p:nvSpPr>
            <p:cNvPr id="1017" name="Rectangle 1016">
              <a:extLst>
                <a:ext uri="{FF2B5EF4-FFF2-40B4-BE49-F238E27FC236}">
                  <a16:creationId xmlns:a16="http://schemas.microsoft.com/office/drawing/2014/main" id="{3DE5A2C9-E39F-7449-87AF-DC9F1434E995}"/>
                </a:ext>
              </a:extLst>
            </p:cNvPr>
            <p:cNvSpPr/>
            <p:nvPr/>
          </p:nvSpPr>
          <p:spPr>
            <a:xfrm>
              <a:off x="8693182" y="2743200"/>
              <a:ext cx="6672676" cy="182268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mn-lt"/>
                <a:ea typeface="+mn-ea"/>
                <a:cs typeface="+mn-cs"/>
              </a:endParaRPr>
            </a:p>
          </p:txBody>
        </p:sp>
        <p:sp>
          <p:nvSpPr>
            <p:cNvPr id="1018" name="TextBox 1017">
              <a:extLst>
                <a:ext uri="{FF2B5EF4-FFF2-40B4-BE49-F238E27FC236}">
                  <a16:creationId xmlns:a16="http://schemas.microsoft.com/office/drawing/2014/main" id="{ED353884-CB7A-5045-9844-CE4A2E188BDA}"/>
                </a:ext>
              </a:extLst>
            </p:cNvPr>
            <p:cNvSpPr txBox="1"/>
            <p:nvPr/>
          </p:nvSpPr>
          <p:spPr>
            <a:xfrm>
              <a:off x="8899278" y="2757652"/>
              <a:ext cx="5796362" cy="64633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rPr>
                <a:t>Recommendation concepts</a:t>
              </a:r>
            </a:p>
          </p:txBody>
        </p:sp>
        <p:sp>
          <p:nvSpPr>
            <p:cNvPr id="1071" name="Oval 1070">
              <a:extLst>
                <a:ext uri="{FF2B5EF4-FFF2-40B4-BE49-F238E27FC236}">
                  <a16:creationId xmlns:a16="http://schemas.microsoft.com/office/drawing/2014/main" id="{935742B7-F535-8F42-BA73-A6FF2F8F4D4E}"/>
                </a:ext>
              </a:extLst>
            </p:cNvPr>
            <p:cNvSpPr/>
            <p:nvPr/>
          </p:nvSpPr>
          <p:spPr>
            <a:xfrm>
              <a:off x="8986466" y="3621609"/>
              <a:ext cx="610251" cy="603904"/>
            </a:xfrm>
            <a:prstGeom prst="ellipse">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a:ln>
                    <a:noFill/>
                  </a:ln>
                  <a:solidFill>
                    <a:prstClr val="black"/>
                  </a:solidFill>
                  <a:effectLst/>
                  <a:uLnTx/>
                  <a:uFillTx/>
                  <a:latin typeface="+mn-lt"/>
                  <a:ea typeface="+mn-ea"/>
                  <a:cs typeface="+mn-cs"/>
                </a:rPr>
                <a:t>A</a:t>
              </a:r>
            </a:p>
          </p:txBody>
        </p:sp>
        <p:sp>
          <p:nvSpPr>
            <p:cNvPr id="1072" name="Oval 1071">
              <a:extLst>
                <a:ext uri="{FF2B5EF4-FFF2-40B4-BE49-F238E27FC236}">
                  <a16:creationId xmlns:a16="http://schemas.microsoft.com/office/drawing/2014/main" id="{02811AC5-3C6F-DD4E-842A-6722840586EE}"/>
                </a:ext>
              </a:extLst>
            </p:cNvPr>
            <p:cNvSpPr/>
            <p:nvPr/>
          </p:nvSpPr>
          <p:spPr>
            <a:xfrm>
              <a:off x="9899110" y="3621609"/>
              <a:ext cx="610251" cy="603904"/>
            </a:xfrm>
            <a:prstGeom prst="ellipse">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B</a:t>
              </a:r>
            </a:p>
          </p:txBody>
        </p:sp>
        <p:sp>
          <p:nvSpPr>
            <p:cNvPr id="1073" name="Oval 1072">
              <a:extLst>
                <a:ext uri="{FF2B5EF4-FFF2-40B4-BE49-F238E27FC236}">
                  <a16:creationId xmlns:a16="http://schemas.microsoft.com/office/drawing/2014/main" id="{48ADB375-163C-A944-90EF-F941688A7A68}"/>
                </a:ext>
              </a:extLst>
            </p:cNvPr>
            <p:cNvSpPr/>
            <p:nvPr/>
          </p:nvSpPr>
          <p:spPr>
            <a:xfrm>
              <a:off x="10811753" y="3621609"/>
              <a:ext cx="610251" cy="603904"/>
            </a:xfrm>
            <a:prstGeom prst="ellipse">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C</a:t>
              </a:r>
            </a:p>
          </p:txBody>
        </p:sp>
        <p:sp>
          <p:nvSpPr>
            <p:cNvPr id="1074" name="Oval 1073">
              <a:extLst>
                <a:ext uri="{FF2B5EF4-FFF2-40B4-BE49-F238E27FC236}">
                  <a16:creationId xmlns:a16="http://schemas.microsoft.com/office/drawing/2014/main" id="{2BB116D6-146F-BC4A-98DF-9D64B5A3415B}"/>
                </a:ext>
              </a:extLst>
            </p:cNvPr>
            <p:cNvSpPr/>
            <p:nvPr/>
          </p:nvSpPr>
          <p:spPr>
            <a:xfrm>
              <a:off x="11724397" y="3621609"/>
              <a:ext cx="610251" cy="603904"/>
            </a:xfrm>
            <a:prstGeom prst="ellipse">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D</a:t>
              </a:r>
            </a:p>
          </p:txBody>
        </p:sp>
        <p:sp>
          <p:nvSpPr>
            <p:cNvPr id="1075" name="Oval 1074">
              <a:extLst>
                <a:ext uri="{FF2B5EF4-FFF2-40B4-BE49-F238E27FC236}">
                  <a16:creationId xmlns:a16="http://schemas.microsoft.com/office/drawing/2014/main" id="{022824FE-F2FB-C744-AD86-F5EFC257267F}"/>
                </a:ext>
              </a:extLst>
            </p:cNvPr>
            <p:cNvSpPr/>
            <p:nvPr/>
          </p:nvSpPr>
          <p:spPr>
            <a:xfrm>
              <a:off x="12637041" y="3621609"/>
              <a:ext cx="610251" cy="603904"/>
            </a:xfrm>
            <a:prstGeom prst="ellipse">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E</a:t>
              </a:r>
            </a:p>
          </p:txBody>
        </p:sp>
      </p:grpSp>
      <p:sp>
        <p:nvSpPr>
          <p:cNvPr id="1020" name="Rectangle 1019">
            <a:extLst>
              <a:ext uri="{FF2B5EF4-FFF2-40B4-BE49-F238E27FC236}">
                <a16:creationId xmlns:a16="http://schemas.microsoft.com/office/drawing/2014/main" id="{A47E8B21-7C53-854F-B219-A5984C107656}"/>
              </a:ext>
            </a:extLst>
          </p:cNvPr>
          <p:cNvSpPr/>
          <p:nvPr/>
        </p:nvSpPr>
        <p:spPr>
          <a:xfrm>
            <a:off x="1416956" y="6211983"/>
            <a:ext cx="7470576" cy="182268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mn-lt"/>
              <a:ea typeface="+mn-ea"/>
              <a:cs typeface="+mn-cs"/>
            </a:endParaRPr>
          </a:p>
        </p:txBody>
      </p:sp>
      <p:sp>
        <p:nvSpPr>
          <p:cNvPr id="1021" name="Rectangle 1020">
            <a:extLst>
              <a:ext uri="{FF2B5EF4-FFF2-40B4-BE49-F238E27FC236}">
                <a16:creationId xmlns:a16="http://schemas.microsoft.com/office/drawing/2014/main" id="{F323A61C-601C-104F-9BC5-4EB54D3CDE3A}"/>
              </a:ext>
            </a:extLst>
          </p:cNvPr>
          <p:cNvSpPr/>
          <p:nvPr/>
        </p:nvSpPr>
        <p:spPr>
          <a:xfrm>
            <a:off x="13544748" y="6226435"/>
            <a:ext cx="7037448" cy="182268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mn-lt"/>
              <a:ea typeface="+mn-ea"/>
              <a:cs typeface="+mn-cs"/>
            </a:endParaRPr>
          </a:p>
        </p:txBody>
      </p:sp>
      <p:sp>
        <p:nvSpPr>
          <p:cNvPr id="1022" name="TextBox 1021">
            <a:extLst>
              <a:ext uri="{FF2B5EF4-FFF2-40B4-BE49-F238E27FC236}">
                <a16:creationId xmlns:a16="http://schemas.microsoft.com/office/drawing/2014/main" id="{DFEFF68E-9E20-CD49-9D12-0391289D49E7}"/>
              </a:ext>
            </a:extLst>
          </p:cNvPr>
          <p:cNvSpPr txBox="1"/>
          <p:nvPr/>
        </p:nvSpPr>
        <p:spPr>
          <a:xfrm>
            <a:off x="16672019" y="6264978"/>
            <a:ext cx="3798490" cy="64633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rPr>
              <a:t>Dialect definitions</a:t>
            </a:r>
          </a:p>
        </p:txBody>
      </p:sp>
      <p:cxnSp>
        <p:nvCxnSpPr>
          <p:cNvPr id="1030" name="Straight Arrow Connector 1029">
            <a:extLst>
              <a:ext uri="{FF2B5EF4-FFF2-40B4-BE49-F238E27FC236}">
                <a16:creationId xmlns:a16="http://schemas.microsoft.com/office/drawing/2014/main" id="{9EC5EC04-5CF5-8147-A2D5-0D1F0ACDE460}"/>
              </a:ext>
            </a:extLst>
          </p:cNvPr>
          <p:cNvCxnSpPr>
            <a:cxnSpLocks/>
            <a:stCxn id="1302" idx="3"/>
          </p:cNvCxnSpPr>
          <p:nvPr/>
        </p:nvCxnSpPr>
        <p:spPr>
          <a:xfrm flipH="1">
            <a:off x="4455821" y="4137074"/>
            <a:ext cx="4620014" cy="3041757"/>
          </a:xfrm>
          <a:prstGeom prst="straightConnector1">
            <a:avLst/>
          </a:prstGeom>
          <a:noFill/>
          <a:ln w="12700" cap="flat" cmpd="sng" algn="ctr">
            <a:solidFill>
              <a:sysClr val="windowText" lastClr="000000"/>
            </a:solidFill>
            <a:prstDash val="solid"/>
            <a:miter lim="800000"/>
            <a:tailEnd type="triangle"/>
          </a:ln>
          <a:effectLst/>
        </p:spPr>
      </p:cxnSp>
      <p:cxnSp>
        <p:nvCxnSpPr>
          <p:cNvPr id="1031" name="Straight Arrow Connector 1030">
            <a:extLst>
              <a:ext uri="{FF2B5EF4-FFF2-40B4-BE49-F238E27FC236}">
                <a16:creationId xmlns:a16="http://schemas.microsoft.com/office/drawing/2014/main" id="{D855F61A-07D3-694B-897F-68181D4E307D}"/>
              </a:ext>
            </a:extLst>
          </p:cNvPr>
          <p:cNvCxnSpPr>
            <a:cxnSpLocks/>
            <a:stCxn id="1303" idx="3"/>
          </p:cNvCxnSpPr>
          <p:nvPr/>
        </p:nvCxnSpPr>
        <p:spPr>
          <a:xfrm flipH="1">
            <a:off x="5368465" y="4137074"/>
            <a:ext cx="4620014" cy="3041757"/>
          </a:xfrm>
          <a:prstGeom prst="straightConnector1">
            <a:avLst/>
          </a:prstGeom>
          <a:noFill/>
          <a:ln w="12700" cap="flat" cmpd="sng" algn="ctr">
            <a:solidFill>
              <a:sysClr val="windowText" lastClr="000000"/>
            </a:solidFill>
            <a:prstDash val="solid"/>
            <a:miter lim="800000"/>
            <a:tailEnd type="triangle"/>
          </a:ln>
          <a:effectLst/>
        </p:spPr>
      </p:cxnSp>
      <p:cxnSp>
        <p:nvCxnSpPr>
          <p:cNvPr id="1032" name="Straight Arrow Connector 1031">
            <a:extLst>
              <a:ext uri="{FF2B5EF4-FFF2-40B4-BE49-F238E27FC236}">
                <a16:creationId xmlns:a16="http://schemas.microsoft.com/office/drawing/2014/main" id="{AA00DCD7-2610-794F-9056-42CB6EE5D093}"/>
              </a:ext>
            </a:extLst>
          </p:cNvPr>
          <p:cNvCxnSpPr>
            <a:cxnSpLocks/>
            <a:stCxn id="1304" idx="3"/>
          </p:cNvCxnSpPr>
          <p:nvPr/>
        </p:nvCxnSpPr>
        <p:spPr>
          <a:xfrm flipH="1">
            <a:off x="6281108" y="4137074"/>
            <a:ext cx="4620014" cy="3041757"/>
          </a:xfrm>
          <a:prstGeom prst="straightConnector1">
            <a:avLst/>
          </a:prstGeom>
          <a:noFill/>
          <a:ln w="12700" cap="flat" cmpd="sng" algn="ctr">
            <a:solidFill>
              <a:sysClr val="windowText" lastClr="000000"/>
            </a:solidFill>
            <a:prstDash val="solid"/>
            <a:miter lim="800000"/>
            <a:tailEnd type="triangle"/>
          </a:ln>
          <a:effectLst/>
        </p:spPr>
      </p:cxnSp>
      <p:cxnSp>
        <p:nvCxnSpPr>
          <p:cNvPr id="1033" name="Straight Arrow Connector 1032">
            <a:extLst>
              <a:ext uri="{FF2B5EF4-FFF2-40B4-BE49-F238E27FC236}">
                <a16:creationId xmlns:a16="http://schemas.microsoft.com/office/drawing/2014/main" id="{A5575AEC-070D-6340-8AF3-BB28ECCFA3FA}"/>
              </a:ext>
            </a:extLst>
          </p:cNvPr>
          <p:cNvCxnSpPr>
            <a:cxnSpLocks/>
            <a:stCxn id="1305" idx="3"/>
          </p:cNvCxnSpPr>
          <p:nvPr/>
        </p:nvCxnSpPr>
        <p:spPr>
          <a:xfrm flipH="1">
            <a:off x="7193751" y="4137074"/>
            <a:ext cx="4620014" cy="3041757"/>
          </a:xfrm>
          <a:prstGeom prst="straightConnector1">
            <a:avLst/>
          </a:prstGeom>
          <a:noFill/>
          <a:ln w="12700" cap="flat" cmpd="sng" algn="ctr">
            <a:solidFill>
              <a:sysClr val="windowText" lastClr="000000"/>
            </a:solidFill>
            <a:prstDash val="solid"/>
            <a:miter lim="800000"/>
            <a:tailEnd type="triangle"/>
          </a:ln>
          <a:effectLst/>
        </p:spPr>
      </p:cxnSp>
      <p:cxnSp>
        <p:nvCxnSpPr>
          <p:cNvPr id="1034" name="Straight Arrow Connector 1033">
            <a:extLst>
              <a:ext uri="{FF2B5EF4-FFF2-40B4-BE49-F238E27FC236}">
                <a16:creationId xmlns:a16="http://schemas.microsoft.com/office/drawing/2014/main" id="{1455117E-00B3-4E4D-8B9B-64023DDE5170}"/>
              </a:ext>
            </a:extLst>
          </p:cNvPr>
          <p:cNvCxnSpPr>
            <a:cxnSpLocks/>
            <a:stCxn id="1306" idx="3"/>
          </p:cNvCxnSpPr>
          <p:nvPr/>
        </p:nvCxnSpPr>
        <p:spPr>
          <a:xfrm flipH="1">
            <a:off x="8106394" y="4137074"/>
            <a:ext cx="4620014" cy="3041757"/>
          </a:xfrm>
          <a:prstGeom prst="straightConnector1">
            <a:avLst/>
          </a:prstGeom>
          <a:noFill/>
          <a:ln w="12700" cap="flat" cmpd="sng" algn="ctr">
            <a:solidFill>
              <a:sysClr val="windowText" lastClr="000000"/>
            </a:solidFill>
            <a:prstDash val="solid"/>
            <a:miter lim="800000"/>
            <a:tailEnd type="triangle"/>
          </a:ln>
          <a:effectLst/>
        </p:spPr>
      </p:cxnSp>
      <p:cxnSp>
        <p:nvCxnSpPr>
          <p:cNvPr id="1040" name="Straight Arrow Connector 1039">
            <a:extLst>
              <a:ext uri="{FF2B5EF4-FFF2-40B4-BE49-F238E27FC236}">
                <a16:creationId xmlns:a16="http://schemas.microsoft.com/office/drawing/2014/main" id="{1BD18A4E-9485-A04F-BA75-99BEB9C30757}"/>
              </a:ext>
            </a:extLst>
          </p:cNvPr>
          <p:cNvCxnSpPr>
            <a:cxnSpLocks/>
            <a:stCxn id="1071" idx="5"/>
            <a:endCxn id="1358" idx="3"/>
          </p:cNvCxnSpPr>
          <p:nvPr/>
        </p:nvCxnSpPr>
        <p:spPr>
          <a:xfrm>
            <a:off x="9507348" y="4137073"/>
            <a:ext cx="4276488" cy="3256255"/>
          </a:xfrm>
          <a:prstGeom prst="straightConnector1">
            <a:avLst/>
          </a:prstGeom>
          <a:noFill/>
          <a:ln w="12700" cap="flat" cmpd="sng" algn="ctr">
            <a:solidFill>
              <a:sysClr val="windowText" lastClr="000000"/>
            </a:solidFill>
            <a:prstDash val="solid"/>
            <a:miter lim="800000"/>
            <a:tailEnd type="triangle"/>
          </a:ln>
          <a:effectLst/>
        </p:spPr>
      </p:cxnSp>
      <p:cxnSp>
        <p:nvCxnSpPr>
          <p:cNvPr id="1041" name="Straight Arrow Connector 1040">
            <a:extLst>
              <a:ext uri="{FF2B5EF4-FFF2-40B4-BE49-F238E27FC236}">
                <a16:creationId xmlns:a16="http://schemas.microsoft.com/office/drawing/2014/main" id="{E29EFBF8-329C-294B-86D8-A7E1B52C21A3}"/>
              </a:ext>
            </a:extLst>
          </p:cNvPr>
          <p:cNvCxnSpPr>
            <a:cxnSpLocks/>
          </p:cNvCxnSpPr>
          <p:nvPr/>
        </p:nvCxnSpPr>
        <p:spPr>
          <a:xfrm flipH="1">
            <a:off x="1416956" y="7605856"/>
            <a:ext cx="2607350" cy="2036226"/>
          </a:xfrm>
          <a:prstGeom prst="straightConnector1">
            <a:avLst/>
          </a:prstGeom>
          <a:noFill/>
          <a:ln w="12700" cap="flat" cmpd="sng" algn="ctr">
            <a:solidFill>
              <a:sysClr val="windowText" lastClr="000000"/>
            </a:solidFill>
            <a:prstDash val="solid"/>
            <a:miter lim="800000"/>
            <a:tailEnd type="triangle"/>
          </a:ln>
          <a:effectLst/>
        </p:spPr>
      </p:cxnSp>
      <p:cxnSp>
        <p:nvCxnSpPr>
          <p:cNvPr id="1042" name="Straight Arrow Connector 1041">
            <a:extLst>
              <a:ext uri="{FF2B5EF4-FFF2-40B4-BE49-F238E27FC236}">
                <a16:creationId xmlns:a16="http://schemas.microsoft.com/office/drawing/2014/main" id="{4FD9CEFC-F115-B548-90F5-D8D90B7C8EC1}"/>
              </a:ext>
            </a:extLst>
          </p:cNvPr>
          <p:cNvCxnSpPr>
            <a:cxnSpLocks/>
            <a:endCxn id="1049" idx="0"/>
          </p:cNvCxnSpPr>
          <p:nvPr/>
        </p:nvCxnSpPr>
        <p:spPr>
          <a:xfrm flipH="1">
            <a:off x="2737317" y="7605856"/>
            <a:ext cx="1286991" cy="2036226"/>
          </a:xfrm>
          <a:prstGeom prst="straightConnector1">
            <a:avLst/>
          </a:prstGeom>
          <a:noFill/>
          <a:ln w="12700" cap="flat" cmpd="sng" algn="ctr">
            <a:solidFill>
              <a:sysClr val="windowText" lastClr="000000"/>
            </a:solidFill>
            <a:prstDash val="solid"/>
            <a:miter lim="800000"/>
            <a:tailEnd type="triangle"/>
          </a:ln>
          <a:effectLst/>
        </p:spPr>
      </p:cxnSp>
      <p:cxnSp>
        <p:nvCxnSpPr>
          <p:cNvPr id="1043" name="Straight Arrow Connector 1042">
            <a:extLst>
              <a:ext uri="{FF2B5EF4-FFF2-40B4-BE49-F238E27FC236}">
                <a16:creationId xmlns:a16="http://schemas.microsoft.com/office/drawing/2014/main" id="{912CA025-43F4-7B49-A65D-FBA2AECAD6C2}"/>
              </a:ext>
            </a:extLst>
          </p:cNvPr>
          <p:cNvCxnSpPr>
            <a:cxnSpLocks/>
            <a:endCxn id="1030" idx="0"/>
          </p:cNvCxnSpPr>
          <p:nvPr/>
        </p:nvCxnSpPr>
        <p:spPr>
          <a:xfrm flipH="1">
            <a:off x="4057677" y="7605856"/>
            <a:ext cx="398144" cy="2036226"/>
          </a:xfrm>
          <a:prstGeom prst="straightConnector1">
            <a:avLst/>
          </a:prstGeom>
          <a:noFill/>
          <a:ln w="12700" cap="flat" cmpd="sng" algn="ctr">
            <a:solidFill>
              <a:sysClr val="windowText" lastClr="000000"/>
            </a:solidFill>
            <a:prstDash val="solid"/>
            <a:miter lim="800000"/>
            <a:tailEnd type="triangle"/>
          </a:ln>
          <a:effectLst/>
        </p:spPr>
      </p:cxnSp>
      <p:cxnSp>
        <p:nvCxnSpPr>
          <p:cNvPr id="1044" name="Straight Arrow Connector 1043">
            <a:extLst>
              <a:ext uri="{FF2B5EF4-FFF2-40B4-BE49-F238E27FC236}">
                <a16:creationId xmlns:a16="http://schemas.microsoft.com/office/drawing/2014/main" id="{BA51775B-4771-2142-95BE-061E14881085}"/>
              </a:ext>
            </a:extLst>
          </p:cNvPr>
          <p:cNvCxnSpPr>
            <a:cxnSpLocks/>
            <a:endCxn id="1011" idx="0"/>
          </p:cNvCxnSpPr>
          <p:nvPr/>
        </p:nvCxnSpPr>
        <p:spPr>
          <a:xfrm>
            <a:off x="4455821" y="7605856"/>
            <a:ext cx="922215" cy="2036226"/>
          </a:xfrm>
          <a:prstGeom prst="straightConnector1">
            <a:avLst/>
          </a:prstGeom>
          <a:noFill/>
          <a:ln w="12700" cap="flat" cmpd="sng" algn="ctr">
            <a:solidFill>
              <a:sysClr val="windowText" lastClr="000000"/>
            </a:solidFill>
            <a:prstDash val="solid"/>
            <a:miter lim="800000"/>
            <a:tailEnd type="triangle"/>
          </a:ln>
          <a:effectLst/>
        </p:spPr>
      </p:cxnSp>
      <p:cxnSp>
        <p:nvCxnSpPr>
          <p:cNvPr id="1045" name="Straight Arrow Connector 1044">
            <a:extLst>
              <a:ext uri="{FF2B5EF4-FFF2-40B4-BE49-F238E27FC236}">
                <a16:creationId xmlns:a16="http://schemas.microsoft.com/office/drawing/2014/main" id="{C11A1A71-5129-9041-A25C-820CE0B2BB8F}"/>
              </a:ext>
            </a:extLst>
          </p:cNvPr>
          <p:cNvCxnSpPr>
            <a:cxnSpLocks/>
            <a:endCxn id="1168" idx="0"/>
          </p:cNvCxnSpPr>
          <p:nvPr/>
        </p:nvCxnSpPr>
        <p:spPr>
          <a:xfrm>
            <a:off x="4455821" y="7605856"/>
            <a:ext cx="3492825" cy="2094551"/>
          </a:xfrm>
          <a:prstGeom prst="straightConnector1">
            <a:avLst/>
          </a:prstGeom>
          <a:noFill/>
          <a:ln w="12700" cap="flat" cmpd="sng" algn="ctr">
            <a:solidFill>
              <a:sysClr val="windowText" lastClr="000000"/>
            </a:solidFill>
            <a:prstDash val="solid"/>
            <a:miter lim="800000"/>
            <a:tailEnd type="triangle"/>
          </a:ln>
          <a:effectLst/>
        </p:spPr>
      </p:cxnSp>
      <p:cxnSp>
        <p:nvCxnSpPr>
          <p:cNvPr id="1046" name="Straight Arrow Connector 1045">
            <a:extLst>
              <a:ext uri="{FF2B5EF4-FFF2-40B4-BE49-F238E27FC236}">
                <a16:creationId xmlns:a16="http://schemas.microsoft.com/office/drawing/2014/main" id="{46FA5332-0107-104F-A3CC-E03BB0B3D761}"/>
              </a:ext>
            </a:extLst>
          </p:cNvPr>
          <p:cNvCxnSpPr>
            <a:cxnSpLocks/>
            <a:endCxn id="1188" idx="0"/>
          </p:cNvCxnSpPr>
          <p:nvPr/>
        </p:nvCxnSpPr>
        <p:spPr>
          <a:xfrm>
            <a:off x="4455821" y="7605856"/>
            <a:ext cx="4813185" cy="2094551"/>
          </a:xfrm>
          <a:prstGeom prst="straightConnector1">
            <a:avLst/>
          </a:prstGeom>
          <a:noFill/>
          <a:ln w="12700" cap="flat" cmpd="sng" algn="ctr">
            <a:solidFill>
              <a:sysClr val="windowText" lastClr="000000"/>
            </a:solidFill>
            <a:prstDash val="solid"/>
            <a:miter lim="800000"/>
            <a:tailEnd type="triangle"/>
          </a:ln>
          <a:effectLst/>
        </p:spPr>
      </p:cxnSp>
      <p:cxnSp>
        <p:nvCxnSpPr>
          <p:cNvPr id="1047" name="Straight Arrow Connector 1046">
            <a:extLst>
              <a:ext uri="{FF2B5EF4-FFF2-40B4-BE49-F238E27FC236}">
                <a16:creationId xmlns:a16="http://schemas.microsoft.com/office/drawing/2014/main" id="{37BCEB4F-8F94-F64C-AD40-1AA3B63EABC5}"/>
              </a:ext>
            </a:extLst>
          </p:cNvPr>
          <p:cNvCxnSpPr>
            <a:cxnSpLocks/>
            <a:endCxn id="1030" idx="0"/>
          </p:cNvCxnSpPr>
          <p:nvPr/>
        </p:nvCxnSpPr>
        <p:spPr>
          <a:xfrm flipH="1">
            <a:off x="4057677" y="7694296"/>
            <a:ext cx="3832962" cy="1947787"/>
          </a:xfrm>
          <a:prstGeom prst="straightConnector1">
            <a:avLst/>
          </a:prstGeom>
          <a:noFill/>
          <a:ln w="12700" cap="flat" cmpd="sng" algn="ctr">
            <a:solidFill>
              <a:sysClr val="windowText" lastClr="000000"/>
            </a:solidFill>
            <a:prstDash val="solid"/>
            <a:miter lim="800000"/>
            <a:tailEnd type="triangle"/>
          </a:ln>
          <a:effectLst/>
        </p:spPr>
      </p:cxnSp>
      <p:cxnSp>
        <p:nvCxnSpPr>
          <p:cNvPr id="1048" name="Straight Arrow Connector 1047">
            <a:extLst>
              <a:ext uri="{FF2B5EF4-FFF2-40B4-BE49-F238E27FC236}">
                <a16:creationId xmlns:a16="http://schemas.microsoft.com/office/drawing/2014/main" id="{CCF5BE80-D741-F342-9F9D-AAFF046A458E}"/>
              </a:ext>
            </a:extLst>
          </p:cNvPr>
          <p:cNvCxnSpPr>
            <a:cxnSpLocks/>
            <a:endCxn id="1011" idx="0"/>
          </p:cNvCxnSpPr>
          <p:nvPr/>
        </p:nvCxnSpPr>
        <p:spPr>
          <a:xfrm flipH="1">
            <a:off x="5378035" y="7694296"/>
            <a:ext cx="2512604" cy="1947787"/>
          </a:xfrm>
          <a:prstGeom prst="straightConnector1">
            <a:avLst/>
          </a:prstGeom>
          <a:noFill/>
          <a:ln w="12700" cap="flat" cmpd="sng" algn="ctr">
            <a:solidFill>
              <a:sysClr val="windowText" lastClr="000000"/>
            </a:solidFill>
            <a:prstDash val="solid"/>
            <a:miter lim="800000"/>
            <a:tailEnd type="triangle"/>
          </a:ln>
          <a:effectLst/>
        </p:spPr>
      </p:cxnSp>
      <p:cxnSp>
        <p:nvCxnSpPr>
          <p:cNvPr id="1049" name="Straight Arrow Connector 1048">
            <a:extLst>
              <a:ext uri="{FF2B5EF4-FFF2-40B4-BE49-F238E27FC236}">
                <a16:creationId xmlns:a16="http://schemas.microsoft.com/office/drawing/2014/main" id="{F765587F-6C31-D346-93BD-19296DB18F5B}"/>
              </a:ext>
            </a:extLst>
          </p:cNvPr>
          <p:cNvCxnSpPr>
            <a:cxnSpLocks/>
            <a:endCxn id="1208" idx="0"/>
          </p:cNvCxnSpPr>
          <p:nvPr/>
        </p:nvCxnSpPr>
        <p:spPr>
          <a:xfrm>
            <a:off x="7890639" y="7694296"/>
            <a:ext cx="2698725" cy="2006112"/>
          </a:xfrm>
          <a:prstGeom prst="straightConnector1">
            <a:avLst/>
          </a:prstGeom>
          <a:noFill/>
          <a:ln w="12700" cap="flat" cmpd="sng" algn="ctr">
            <a:solidFill>
              <a:sysClr val="windowText" lastClr="000000"/>
            </a:solidFill>
            <a:prstDash val="solid"/>
            <a:miter lim="800000"/>
            <a:tailEnd type="triangle"/>
          </a:ln>
          <a:effectLst/>
        </p:spPr>
      </p:cxnSp>
      <p:cxnSp>
        <p:nvCxnSpPr>
          <p:cNvPr id="1050" name="Straight Arrow Connector 1049">
            <a:extLst>
              <a:ext uri="{FF2B5EF4-FFF2-40B4-BE49-F238E27FC236}">
                <a16:creationId xmlns:a16="http://schemas.microsoft.com/office/drawing/2014/main" id="{20FD4955-8BBF-784B-814E-3E33E542B92C}"/>
              </a:ext>
            </a:extLst>
          </p:cNvPr>
          <p:cNvCxnSpPr>
            <a:cxnSpLocks/>
            <a:endCxn id="1188" idx="0"/>
          </p:cNvCxnSpPr>
          <p:nvPr/>
        </p:nvCxnSpPr>
        <p:spPr>
          <a:xfrm>
            <a:off x="7890639" y="7694296"/>
            <a:ext cx="1378367" cy="2006112"/>
          </a:xfrm>
          <a:prstGeom prst="straightConnector1">
            <a:avLst/>
          </a:prstGeom>
          <a:noFill/>
          <a:ln w="12700" cap="flat" cmpd="sng" algn="ctr">
            <a:solidFill>
              <a:sysClr val="windowText" lastClr="000000"/>
            </a:solidFill>
            <a:prstDash val="solid"/>
            <a:miter lim="800000"/>
            <a:tailEnd type="triangle"/>
          </a:ln>
          <a:effectLst/>
        </p:spPr>
      </p:cxnSp>
      <p:cxnSp>
        <p:nvCxnSpPr>
          <p:cNvPr id="1051" name="Straight Arrow Connector 1050">
            <a:extLst>
              <a:ext uri="{FF2B5EF4-FFF2-40B4-BE49-F238E27FC236}">
                <a16:creationId xmlns:a16="http://schemas.microsoft.com/office/drawing/2014/main" id="{F97FB0C9-4463-5944-B36E-A5B9377A7C03}"/>
              </a:ext>
            </a:extLst>
          </p:cNvPr>
          <p:cNvCxnSpPr>
            <a:cxnSpLocks/>
            <a:endCxn id="1168" idx="0"/>
          </p:cNvCxnSpPr>
          <p:nvPr/>
        </p:nvCxnSpPr>
        <p:spPr>
          <a:xfrm>
            <a:off x="7890639" y="7694296"/>
            <a:ext cx="58007" cy="2006112"/>
          </a:xfrm>
          <a:prstGeom prst="straightConnector1">
            <a:avLst/>
          </a:prstGeom>
          <a:noFill/>
          <a:ln w="12700" cap="flat" cmpd="sng" algn="ctr">
            <a:solidFill>
              <a:sysClr val="windowText" lastClr="000000"/>
            </a:solidFill>
            <a:prstDash val="solid"/>
            <a:miter lim="800000"/>
            <a:tailEnd type="triangle"/>
          </a:ln>
          <a:effectLst/>
        </p:spPr>
      </p:cxnSp>
      <p:sp>
        <p:nvSpPr>
          <p:cNvPr id="1052" name="TextBox 1051">
            <a:extLst>
              <a:ext uri="{FF2B5EF4-FFF2-40B4-BE49-F238E27FC236}">
                <a16:creationId xmlns:a16="http://schemas.microsoft.com/office/drawing/2014/main" id="{FFD53012-0653-8C46-94C3-D56452F808B0}"/>
              </a:ext>
            </a:extLst>
          </p:cNvPr>
          <p:cNvSpPr txBox="1"/>
          <p:nvPr/>
        </p:nvSpPr>
        <p:spPr>
          <a:xfrm>
            <a:off x="684047" y="11975298"/>
            <a:ext cx="5483405" cy="64633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rPr>
              <a:t>A = 100% C=0% E = 50%</a:t>
            </a:r>
          </a:p>
        </p:txBody>
      </p:sp>
      <p:sp>
        <p:nvSpPr>
          <p:cNvPr id="1053" name="TextBox 1052">
            <a:extLst>
              <a:ext uri="{FF2B5EF4-FFF2-40B4-BE49-F238E27FC236}">
                <a16:creationId xmlns:a16="http://schemas.microsoft.com/office/drawing/2014/main" id="{5FFCCD68-99A4-2D4E-AD91-45113444751D}"/>
              </a:ext>
            </a:extLst>
          </p:cNvPr>
          <p:cNvSpPr txBox="1"/>
          <p:nvPr/>
        </p:nvSpPr>
        <p:spPr>
          <a:xfrm>
            <a:off x="7467039" y="11975298"/>
            <a:ext cx="3584180" cy="1234182"/>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rPr>
              <a:t>A = 66% C=0% E = 100%</a:t>
            </a:r>
          </a:p>
        </p:txBody>
      </p:sp>
      <p:cxnSp>
        <p:nvCxnSpPr>
          <p:cNvPr id="1054" name="Straight Arrow Connector 1053">
            <a:extLst>
              <a:ext uri="{FF2B5EF4-FFF2-40B4-BE49-F238E27FC236}">
                <a16:creationId xmlns:a16="http://schemas.microsoft.com/office/drawing/2014/main" id="{00A1019B-F055-9141-A5A5-81B8267907D2}"/>
              </a:ext>
            </a:extLst>
          </p:cNvPr>
          <p:cNvCxnSpPr>
            <a:stCxn id="1325" idx="4"/>
            <a:endCxn id="1228" idx="0"/>
          </p:cNvCxnSpPr>
          <p:nvPr/>
        </p:nvCxnSpPr>
        <p:spPr>
          <a:xfrm flipH="1">
            <a:off x="13697015" y="7708748"/>
            <a:ext cx="352140" cy="1991660"/>
          </a:xfrm>
          <a:prstGeom prst="straightConnector1">
            <a:avLst/>
          </a:prstGeom>
          <a:noFill/>
          <a:ln w="12700" cap="flat" cmpd="sng" algn="ctr">
            <a:solidFill>
              <a:sysClr val="windowText" lastClr="000000"/>
            </a:solidFill>
            <a:prstDash val="solid"/>
            <a:miter lim="800000"/>
            <a:tailEnd type="triangle"/>
          </a:ln>
          <a:effectLst/>
        </p:spPr>
      </p:cxnSp>
      <p:cxnSp>
        <p:nvCxnSpPr>
          <p:cNvPr id="1055" name="Straight Arrow Connector 1054">
            <a:extLst>
              <a:ext uri="{FF2B5EF4-FFF2-40B4-BE49-F238E27FC236}">
                <a16:creationId xmlns:a16="http://schemas.microsoft.com/office/drawing/2014/main" id="{F5C5B32E-57D7-414A-B4A2-C3320481C32C}"/>
              </a:ext>
            </a:extLst>
          </p:cNvPr>
          <p:cNvCxnSpPr>
            <a:stCxn id="1325" idx="5"/>
            <a:endCxn id="1088" idx="0"/>
          </p:cNvCxnSpPr>
          <p:nvPr/>
        </p:nvCxnSpPr>
        <p:spPr>
          <a:xfrm>
            <a:off x="14264911" y="7620309"/>
            <a:ext cx="4709446" cy="2080099"/>
          </a:xfrm>
          <a:prstGeom prst="straightConnector1">
            <a:avLst/>
          </a:prstGeom>
          <a:noFill/>
          <a:ln w="12700" cap="flat" cmpd="sng" algn="ctr">
            <a:solidFill>
              <a:sysClr val="windowText" lastClr="000000"/>
            </a:solidFill>
            <a:prstDash val="solid"/>
            <a:miter lim="800000"/>
            <a:tailEnd type="triangle"/>
          </a:ln>
          <a:effectLst/>
        </p:spPr>
      </p:cxnSp>
      <p:cxnSp>
        <p:nvCxnSpPr>
          <p:cNvPr id="1056" name="Straight Arrow Connector 1055">
            <a:extLst>
              <a:ext uri="{FF2B5EF4-FFF2-40B4-BE49-F238E27FC236}">
                <a16:creationId xmlns:a16="http://schemas.microsoft.com/office/drawing/2014/main" id="{139A2CD0-BAA9-5146-8491-9672B512F7DE}"/>
              </a:ext>
            </a:extLst>
          </p:cNvPr>
          <p:cNvCxnSpPr>
            <a:cxnSpLocks/>
            <a:stCxn id="1325" idx="5"/>
            <a:endCxn id="1108" idx="0"/>
          </p:cNvCxnSpPr>
          <p:nvPr/>
        </p:nvCxnSpPr>
        <p:spPr>
          <a:xfrm>
            <a:off x="14264911" y="7620309"/>
            <a:ext cx="6029807" cy="2080099"/>
          </a:xfrm>
          <a:prstGeom prst="straightConnector1">
            <a:avLst/>
          </a:prstGeom>
          <a:noFill/>
          <a:ln w="12700" cap="flat" cmpd="sng" algn="ctr">
            <a:solidFill>
              <a:sysClr val="windowText" lastClr="000000"/>
            </a:solidFill>
            <a:prstDash val="solid"/>
            <a:miter lim="800000"/>
            <a:tailEnd type="triangle"/>
          </a:ln>
          <a:effectLst/>
        </p:spPr>
      </p:cxnSp>
      <p:cxnSp>
        <p:nvCxnSpPr>
          <p:cNvPr id="1057" name="Straight Arrow Connector 1056">
            <a:extLst>
              <a:ext uri="{FF2B5EF4-FFF2-40B4-BE49-F238E27FC236}">
                <a16:creationId xmlns:a16="http://schemas.microsoft.com/office/drawing/2014/main" id="{04E9F8CA-B527-5A43-B0C3-37EA1BBAA6B3}"/>
              </a:ext>
            </a:extLst>
          </p:cNvPr>
          <p:cNvCxnSpPr>
            <a:cxnSpLocks/>
            <a:endCxn id="1119" idx="0"/>
          </p:cNvCxnSpPr>
          <p:nvPr/>
        </p:nvCxnSpPr>
        <p:spPr>
          <a:xfrm flipH="1">
            <a:off x="13697015" y="7573395"/>
            <a:ext cx="3916665" cy="2127013"/>
          </a:xfrm>
          <a:prstGeom prst="straightConnector1">
            <a:avLst/>
          </a:prstGeom>
          <a:noFill/>
          <a:ln w="12700" cap="flat" cmpd="sng" algn="ctr">
            <a:solidFill>
              <a:sysClr val="windowText" lastClr="000000"/>
            </a:solidFill>
            <a:prstDash val="solid"/>
            <a:miter lim="800000"/>
            <a:tailEnd type="triangle"/>
          </a:ln>
          <a:effectLst/>
        </p:spPr>
      </p:cxnSp>
      <p:cxnSp>
        <p:nvCxnSpPr>
          <p:cNvPr id="1058" name="Straight Arrow Connector 1057">
            <a:extLst>
              <a:ext uri="{FF2B5EF4-FFF2-40B4-BE49-F238E27FC236}">
                <a16:creationId xmlns:a16="http://schemas.microsoft.com/office/drawing/2014/main" id="{2BF77708-059C-C649-A6D7-2169F3FB825C}"/>
              </a:ext>
            </a:extLst>
          </p:cNvPr>
          <p:cNvCxnSpPr>
            <a:cxnSpLocks/>
            <a:endCxn id="1081" idx="0"/>
          </p:cNvCxnSpPr>
          <p:nvPr/>
        </p:nvCxnSpPr>
        <p:spPr>
          <a:xfrm flipH="1">
            <a:off x="16337733" y="7695280"/>
            <a:ext cx="1401803" cy="2005128"/>
          </a:xfrm>
          <a:prstGeom prst="straightConnector1">
            <a:avLst/>
          </a:prstGeom>
          <a:noFill/>
          <a:ln w="12700" cap="flat" cmpd="sng" algn="ctr">
            <a:solidFill>
              <a:sysClr val="windowText" lastClr="000000"/>
            </a:solidFill>
            <a:prstDash val="solid"/>
            <a:miter lim="800000"/>
            <a:tailEnd type="triangle"/>
          </a:ln>
          <a:effectLst/>
        </p:spPr>
      </p:cxnSp>
      <p:cxnSp>
        <p:nvCxnSpPr>
          <p:cNvPr id="1059" name="Straight Arrow Connector 1058">
            <a:extLst>
              <a:ext uri="{FF2B5EF4-FFF2-40B4-BE49-F238E27FC236}">
                <a16:creationId xmlns:a16="http://schemas.microsoft.com/office/drawing/2014/main" id="{BE220093-6CFC-E341-9A65-B86D3E393C5C}"/>
              </a:ext>
            </a:extLst>
          </p:cNvPr>
          <p:cNvCxnSpPr>
            <a:cxnSpLocks/>
            <a:endCxn id="1100" idx="0"/>
          </p:cNvCxnSpPr>
          <p:nvPr/>
        </p:nvCxnSpPr>
        <p:spPr>
          <a:xfrm flipH="1">
            <a:off x="15017376" y="7606840"/>
            <a:ext cx="2506404" cy="2093568"/>
          </a:xfrm>
          <a:prstGeom prst="straightConnector1">
            <a:avLst/>
          </a:prstGeom>
          <a:noFill/>
          <a:ln w="12700" cap="flat" cmpd="sng" algn="ctr">
            <a:solidFill>
              <a:sysClr val="windowText" lastClr="000000"/>
            </a:solidFill>
            <a:prstDash val="solid"/>
            <a:miter lim="800000"/>
            <a:tailEnd type="triangle"/>
          </a:ln>
          <a:effectLst/>
        </p:spPr>
      </p:cxnSp>
      <p:sp>
        <p:nvSpPr>
          <p:cNvPr id="1060" name="TextBox 1059">
            <a:extLst>
              <a:ext uri="{FF2B5EF4-FFF2-40B4-BE49-F238E27FC236}">
                <a16:creationId xmlns:a16="http://schemas.microsoft.com/office/drawing/2014/main" id="{CE15EA09-831E-FE4C-A991-457CD5141684}"/>
              </a:ext>
            </a:extLst>
          </p:cNvPr>
          <p:cNvSpPr txBox="1"/>
          <p:nvPr/>
        </p:nvSpPr>
        <p:spPr>
          <a:xfrm>
            <a:off x="12922648" y="11975298"/>
            <a:ext cx="4214497" cy="1234182"/>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kern="0" dirty="0">
                <a:solidFill>
                  <a:prstClr val="black"/>
                </a:solidFill>
                <a:latin typeface="+mn-lt"/>
                <a:ea typeface="+mn-ea"/>
              </a:rPr>
              <a:t>A</a:t>
            </a:r>
            <a:r>
              <a:rPr kumimoji="0" lang="en-US" sz="3600" b="0" i="0" u="none" strike="noStrike" kern="0" cap="none" spc="0" normalizeH="0" baseline="0" noProof="0" dirty="0">
                <a:ln>
                  <a:noFill/>
                </a:ln>
                <a:solidFill>
                  <a:prstClr val="black"/>
                </a:solidFill>
                <a:effectLst/>
                <a:uLnTx/>
                <a:uFillTx/>
                <a:latin typeface="+mn-lt"/>
                <a:ea typeface="+mn-ea"/>
              </a:rPr>
              <a:t> = 33% C=-100% E = 100%</a:t>
            </a:r>
          </a:p>
        </p:txBody>
      </p:sp>
      <p:sp>
        <p:nvSpPr>
          <p:cNvPr id="1061" name="TextBox 1060">
            <a:extLst>
              <a:ext uri="{FF2B5EF4-FFF2-40B4-BE49-F238E27FC236}">
                <a16:creationId xmlns:a16="http://schemas.microsoft.com/office/drawing/2014/main" id="{52F2E501-5A87-CC45-BB48-2645E24BBDFD}"/>
              </a:ext>
            </a:extLst>
          </p:cNvPr>
          <p:cNvSpPr txBox="1"/>
          <p:nvPr/>
        </p:nvSpPr>
        <p:spPr>
          <a:xfrm>
            <a:off x="18038763" y="11975298"/>
            <a:ext cx="5888038" cy="64633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kern="0" dirty="0">
                <a:solidFill>
                  <a:prstClr val="black"/>
                </a:solidFill>
                <a:latin typeface="+mn-lt"/>
                <a:ea typeface="+mn-ea"/>
              </a:rPr>
              <a:t>A</a:t>
            </a:r>
            <a:r>
              <a:rPr kumimoji="0" lang="en-US" sz="3600" b="0" i="0" u="none" strike="noStrike" kern="0" cap="none" spc="0" normalizeH="0" baseline="0" noProof="0" dirty="0">
                <a:ln>
                  <a:noFill/>
                </a:ln>
                <a:solidFill>
                  <a:prstClr val="black"/>
                </a:solidFill>
                <a:effectLst/>
                <a:uLnTx/>
                <a:uFillTx/>
                <a:latin typeface="+mn-lt"/>
                <a:ea typeface="+mn-ea"/>
              </a:rPr>
              <a:t> = 50% </a:t>
            </a:r>
            <a:r>
              <a:rPr lang="en-US" sz="3600" kern="0" dirty="0">
                <a:solidFill>
                  <a:prstClr val="black"/>
                </a:solidFill>
              </a:rPr>
              <a:t>C=-100% </a:t>
            </a:r>
            <a:r>
              <a:rPr kumimoji="0" lang="en-US" sz="3600" b="0" i="0" u="none" strike="noStrike" kern="0" cap="none" spc="0" normalizeH="0" baseline="0" noProof="0" dirty="0">
                <a:ln>
                  <a:noFill/>
                </a:ln>
                <a:solidFill>
                  <a:prstClr val="black"/>
                </a:solidFill>
                <a:effectLst/>
                <a:uLnTx/>
                <a:uFillTx/>
                <a:latin typeface="+mn-lt"/>
                <a:ea typeface="+mn-ea"/>
              </a:rPr>
              <a:t>E = 25%</a:t>
            </a:r>
          </a:p>
        </p:txBody>
      </p:sp>
      <p:sp>
        <p:nvSpPr>
          <p:cNvPr id="1062" name="TextBox 1061">
            <a:extLst>
              <a:ext uri="{FF2B5EF4-FFF2-40B4-BE49-F238E27FC236}">
                <a16:creationId xmlns:a16="http://schemas.microsoft.com/office/drawing/2014/main" id="{240EBD60-C890-AE4E-9986-E289A92C7FEB}"/>
              </a:ext>
            </a:extLst>
          </p:cNvPr>
          <p:cNvSpPr txBox="1"/>
          <p:nvPr/>
        </p:nvSpPr>
        <p:spPr>
          <a:xfrm>
            <a:off x="1429014" y="6217359"/>
            <a:ext cx="3798490" cy="64633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rPr>
              <a:t>Dialect definitions</a:t>
            </a:r>
          </a:p>
        </p:txBody>
      </p:sp>
      <p:sp>
        <p:nvSpPr>
          <p:cNvPr id="1064" name="Hexagon 1063">
            <a:extLst>
              <a:ext uri="{FF2B5EF4-FFF2-40B4-BE49-F238E27FC236}">
                <a16:creationId xmlns:a16="http://schemas.microsoft.com/office/drawing/2014/main" id="{10CFB362-0793-C347-BDE1-2CE47B18F57A}"/>
              </a:ext>
            </a:extLst>
          </p:cNvPr>
          <p:cNvSpPr/>
          <p:nvPr/>
        </p:nvSpPr>
        <p:spPr>
          <a:xfrm>
            <a:off x="3903555" y="7058234"/>
            <a:ext cx="610251" cy="603904"/>
          </a:xfrm>
          <a:prstGeom prst="hexagon">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a:ln>
                  <a:noFill/>
                </a:ln>
                <a:solidFill>
                  <a:prstClr val="black"/>
                </a:solidFill>
                <a:effectLst/>
                <a:uLnTx/>
                <a:uFillTx/>
                <a:latin typeface="+mn-lt"/>
                <a:ea typeface="+mn-ea"/>
                <a:cs typeface="+mn-cs"/>
              </a:rPr>
              <a:t>A</a:t>
            </a:r>
          </a:p>
        </p:txBody>
      </p:sp>
      <p:sp>
        <p:nvSpPr>
          <p:cNvPr id="1065" name="Hexagon 1064">
            <a:extLst>
              <a:ext uri="{FF2B5EF4-FFF2-40B4-BE49-F238E27FC236}">
                <a16:creationId xmlns:a16="http://schemas.microsoft.com/office/drawing/2014/main" id="{202F922E-3A84-364E-9181-1C63CD653107}"/>
              </a:ext>
            </a:extLst>
          </p:cNvPr>
          <p:cNvSpPr/>
          <p:nvPr/>
        </p:nvSpPr>
        <p:spPr>
          <a:xfrm>
            <a:off x="4816198" y="7058234"/>
            <a:ext cx="610251" cy="603904"/>
          </a:xfrm>
          <a:prstGeom prst="hexagon">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B</a:t>
            </a:r>
          </a:p>
        </p:txBody>
      </p:sp>
      <p:sp>
        <p:nvSpPr>
          <p:cNvPr id="1066" name="Hexagon 1065">
            <a:extLst>
              <a:ext uri="{FF2B5EF4-FFF2-40B4-BE49-F238E27FC236}">
                <a16:creationId xmlns:a16="http://schemas.microsoft.com/office/drawing/2014/main" id="{C1A017AB-0C40-5440-BB85-E55206832C81}"/>
              </a:ext>
            </a:extLst>
          </p:cNvPr>
          <p:cNvSpPr/>
          <p:nvPr/>
        </p:nvSpPr>
        <p:spPr>
          <a:xfrm>
            <a:off x="5728842" y="7058234"/>
            <a:ext cx="610251" cy="603904"/>
          </a:xfrm>
          <a:prstGeom prst="hexagon">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C</a:t>
            </a:r>
          </a:p>
        </p:txBody>
      </p:sp>
      <p:sp>
        <p:nvSpPr>
          <p:cNvPr id="1067" name="Hexagon 1066">
            <a:extLst>
              <a:ext uri="{FF2B5EF4-FFF2-40B4-BE49-F238E27FC236}">
                <a16:creationId xmlns:a16="http://schemas.microsoft.com/office/drawing/2014/main" id="{4E95CA5C-C3EE-3B46-8C47-B937E61E5B7E}"/>
              </a:ext>
            </a:extLst>
          </p:cNvPr>
          <p:cNvSpPr/>
          <p:nvPr/>
        </p:nvSpPr>
        <p:spPr>
          <a:xfrm>
            <a:off x="6641486" y="7058234"/>
            <a:ext cx="610251" cy="603904"/>
          </a:xfrm>
          <a:prstGeom prst="hexagon">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D</a:t>
            </a:r>
          </a:p>
        </p:txBody>
      </p:sp>
      <p:sp>
        <p:nvSpPr>
          <p:cNvPr id="1068" name="Hexagon 1067">
            <a:extLst>
              <a:ext uri="{FF2B5EF4-FFF2-40B4-BE49-F238E27FC236}">
                <a16:creationId xmlns:a16="http://schemas.microsoft.com/office/drawing/2014/main" id="{E317E6C5-6FC5-6141-983E-CD399471D246}"/>
              </a:ext>
            </a:extLst>
          </p:cNvPr>
          <p:cNvSpPr/>
          <p:nvPr/>
        </p:nvSpPr>
        <p:spPr>
          <a:xfrm>
            <a:off x="7554129" y="7058234"/>
            <a:ext cx="610251" cy="603904"/>
          </a:xfrm>
          <a:prstGeom prst="hexagon">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E</a:t>
            </a:r>
          </a:p>
        </p:txBody>
      </p:sp>
      <p:sp>
        <p:nvSpPr>
          <p:cNvPr id="1358" name="Hexagon 1357">
            <a:extLst>
              <a:ext uri="{FF2B5EF4-FFF2-40B4-BE49-F238E27FC236}">
                <a16:creationId xmlns:a16="http://schemas.microsoft.com/office/drawing/2014/main" id="{48BFEEF1-01B4-8E4B-BF55-62CF3AA5A5A3}"/>
              </a:ext>
            </a:extLst>
          </p:cNvPr>
          <p:cNvSpPr/>
          <p:nvPr/>
        </p:nvSpPr>
        <p:spPr>
          <a:xfrm>
            <a:off x="13783837" y="7091376"/>
            <a:ext cx="610251" cy="603904"/>
          </a:xfrm>
          <a:prstGeom prst="hexagon">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a:ln>
                  <a:noFill/>
                </a:ln>
                <a:solidFill>
                  <a:prstClr val="black"/>
                </a:solidFill>
                <a:effectLst/>
                <a:uLnTx/>
                <a:uFillTx/>
                <a:latin typeface="+mn-lt"/>
                <a:ea typeface="+mn-ea"/>
                <a:cs typeface="+mn-cs"/>
              </a:rPr>
              <a:t>A</a:t>
            </a:r>
          </a:p>
        </p:txBody>
      </p:sp>
      <p:sp>
        <p:nvSpPr>
          <p:cNvPr id="1359" name="Hexagon 1358">
            <a:extLst>
              <a:ext uri="{FF2B5EF4-FFF2-40B4-BE49-F238E27FC236}">
                <a16:creationId xmlns:a16="http://schemas.microsoft.com/office/drawing/2014/main" id="{E86FB383-3846-FD43-97E1-CD2E3162748E}"/>
              </a:ext>
            </a:extLst>
          </p:cNvPr>
          <p:cNvSpPr/>
          <p:nvPr/>
        </p:nvSpPr>
        <p:spPr>
          <a:xfrm>
            <a:off x="14696480" y="7091376"/>
            <a:ext cx="610251" cy="603904"/>
          </a:xfrm>
          <a:prstGeom prst="hexagon">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sp>
        <p:nvSpPr>
          <p:cNvPr id="1360" name="Hexagon 1359">
            <a:extLst>
              <a:ext uri="{FF2B5EF4-FFF2-40B4-BE49-F238E27FC236}">
                <a16:creationId xmlns:a16="http://schemas.microsoft.com/office/drawing/2014/main" id="{D95E514B-5244-1048-8893-4A4DFBE151AC}"/>
              </a:ext>
            </a:extLst>
          </p:cNvPr>
          <p:cNvSpPr/>
          <p:nvPr/>
        </p:nvSpPr>
        <p:spPr>
          <a:xfrm>
            <a:off x="15609123" y="7091376"/>
            <a:ext cx="610251" cy="603904"/>
          </a:xfrm>
          <a:prstGeom prst="hexagon">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solidFill>
                <a:prstClr val="black"/>
              </a:solidFill>
              <a:effectLst/>
              <a:uLnTx/>
              <a:uFillTx/>
              <a:latin typeface="+mn-lt"/>
              <a:ea typeface="+mn-ea"/>
              <a:cs typeface="+mn-cs"/>
            </a:endParaRPr>
          </a:p>
        </p:txBody>
      </p:sp>
      <p:sp>
        <p:nvSpPr>
          <p:cNvPr id="1361" name="Hexagon 1360">
            <a:extLst>
              <a:ext uri="{FF2B5EF4-FFF2-40B4-BE49-F238E27FC236}">
                <a16:creationId xmlns:a16="http://schemas.microsoft.com/office/drawing/2014/main" id="{5861116E-3587-CA40-8A92-1E847E3AABBF}"/>
              </a:ext>
            </a:extLst>
          </p:cNvPr>
          <p:cNvSpPr/>
          <p:nvPr/>
        </p:nvSpPr>
        <p:spPr>
          <a:xfrm>
            <a:off x="16521767" y="7091376"/>
            <a:ext cx="610251" cy="603904"/>
          </a:xfrm>
          <a:prstGeom prst="hexagon">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D</a:t>
            </a:r>
          </a:p>
        </p:txBody>
      </p:sp>
      <p:sp>
        <p:nvSpPr>
          <p:cNvPr id="1362" name="Hexagon 1361">
            <a:extLst>
              <a:ext uri="{FF2B5EF4-FFF2-40B4-BE49-F238E27FC236}">
                <a16:creationId xmlns:a16="http://schemas.microsoft.com/office/drawing/2014/main" id="{3C82E769-EB9E-E547-A23B-020D151A35EE}"/>
              </a:ext>
            </a:extLst>
          </p:cNvPr>
          <p:cNvSpPr/>
          <p:nvPr/>
        </p:nvSpPr>
        <p:spPr>
          <a:xfrm>
            <a:off x="17434411" y="7091376"/>
            <a:ext cx="610251" cy="603904"/>
          </a:xfrm>
          <a:prstGeom prst="hexagon">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E</a:t>
            </a:r>
          </a:p>
        </p:txBody>
      </p:sp>
      <p:cxnSp>
        <p:nvCxnSpPr>
          <p:cNvPr id="1363" name="Straight Arrow Connector 1362">
            <a:extLst>
              <a:ext uri="{FF2B5EF4-FFF2-40B4-BE49-F238E27FC236}">
                <a16:creationId xmlns:a16="http://schemas.microsoft.com/office/drawing/2014/main" id="{143E38CC-E106-3F44-A708-B35B3958A0E6}"/>
              </a:ext>
            </a:extLst>
          </p:cNvPr>
          <p:cNvCxnSpPr>
            <a:cxnSpLocks/>
            <a:stCxn id="1074" idx="5"/>
          </p:cNvCxnSpPr>
          <p:nvPr/>
        </p:nvCxnSpPr>
        <p:spPr>
          <a:xfrm>
            <a:off x="12245279" y="4137073"/>
            <a:ext cx="4365857" cy="3042743"/>
          </a:xfrm>
          <a:prstGeom prst="straightConnector1">
            <a:avLst/>
          </a:prstGeom>
          <a:noFill/>
          <a:ln w="12700" cap="flat" cmpd="sng" algn="ctr">
            <a:solidFill>
              <a:sysClr val="windowText" lastClr="000000"/>
            </a:solidFill>
            <a:prstDash val="solid"/>
            <a:miter lim="800000"/>
            <a:tailEnd type="triangle"/>
          </a:ln>
          <a:effectLst/>
        </p:spPr>
      </p:cxnSp>
      <p:cxnSp>
        <p:nvCxnSpPr>
          <p:cNvPr id="1364" name="Straight Arrow Connector 1363">
            <a:extLst>
              <a:ext uri="{FF2B5EF4-FFF2-40B4-BE49-F238E27FC236}">
                <a16:creationId xmlns:a16="http://schemas.microsoft.com/office/drawing/2014/main" id="{638B6161-0FAF-F648-9ECD-EE991A1990DF}"/>
              </a:ext>
            </a:extLst>
          </p:cNvPr>
          <p:cNvCxnSpPr>
            <a:cxnSpLocks/>
            <a:stCxn id="1075" idx="4"/>
          </p:cNvCxnSpPr>
          <p:nvPr/>
        </p:nvCxnSpPr>
        <p:spPr>
          <a:xfrm>
            <a:off x="12942166" y="4225513"/>
            <a:ext cx="4492245" cy="3167815"/>
          </a:xfrm>
          <a:prstGeom prst="straightConnector1">
            <a:avLst/>
          </a:prstGeom>
          <a:noFill/>
          <a:ln w="12700" cap="flat" cmpd="sng" algn="ctr">
            <a:solidFill>
              <a:sysClr val="windowText" lastClr="000000"/>
            </a:solidFill>
            <a:prstDash val="solid"/>
            <a:miter lim="800000"/>
            <a:tailEnd type="triangle"/>
          </a:ln>
          <a:effectLst/>
        </p:spPr>
      </p:cxnSp>
      <p:cxnSp>
        <p:nvCxnSpPr>
          <p:cNvPr id="1365" name="Straight Arrow Connector 1364">
            <a:extLst>
              <a:ext uri="{FF2B5EF4-FFF2-40B4-BE49-F238E27FC236}">
                <a16:creationId xmlns:a16="http://schemas.microsoft.com/office/drawing/2014/main" id="{32F671BD-71A4-3E42-8A07-91A22AC25887}"/>
              </a:ext>
            </a:extLst>
          </p:cNvPr>
          <p:cNvCxnSpPr>
            <a:cxnSpLocks/>
            <a:stCxn id="1362" idx="1"/>
            <a:endCxn id="1240" idx="0"/>
          </p:cNvCxnSpPr>
          <p:nvPr/>
        </p:nvCxnSpPr>
        <p:spPr>
          <a:xfrm>
            <a:off x="17895796" y="7695280"/>
            <a:ext cx="2398922" cy="2005128"/>
          </a:xfrm>
          <a:prstGeom prst="straightConnector1">
            <a:avLst/>
          </a:prstGeom>
          <a:noFill/>
          <a:ln w="12700" cap="flat" cmpd="sng" algn="ctr">
            <a:solidFill>
              <a:sysClr val="windowText" lastClr="000000"/>
            </a:solidFill>
            <a:prstDash val="solid"/>
            <a:miter lim="800000"/>
            <a:tailEnd type="triangle"/>
          </a:ln>
          <a:effectLst/>
        </p:spPr>
      </p:cxnSp>
      <p:sp>
        <p:nvSpPr>
          <p:cNvPr id="1367" name="Rectangle 1366">
            <a:extLst>
              <a:ext uri="{FF2B5EF4-FFF2-40B4-BE49-F238E27FC236}">
                <a16:creationId xmlns:a16="http://schemas.microsoft.com/office/drawing/2014/main" id="{1A0D296A-E208-9F4A-9A5F-DE3A8829C5FF}"/>
              </a:ext>
            </a:extLst>
          </p:cNvPr>
          <p:cNvSpPr/>
          <p:nvPr/>
        </p:nvSpPr>
        <p:spPr>
          <a:xfrm>
            <a:off x="990600" y="2743200"/>
            <a:ext cx="6672676" cy="1822688"/>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mn-lt"/>
              <a:ea typeface="+mn-ea"/>
              <a:cs typeface="+mn-cs"/>
            </a:endParaRPr>
          </a:p>
        </p:txBody>
      </p:sp>
      <p:sp>
        <p:nvSpPr>
          <p:cNvPr id="1368" name="TextBox 1367">
            <a:extLst>
              <a:ext uri="{FF2B5EF4-FFF2-40B4-BE49-F238E27FC236}">
                <a16:creationId xmlns:a16="http://schemas.microsoft.com/office/drawing/2014/main" id="{FBCC41B8-1E79-B74C-9E7F-1C1A9F2EC296}"/>
              </a:ext>
            </a:extLst>
          </p:cNvPr>
          <p:cNvSpPr txBox="1"/>
          <p:nvPr/>
        </p:nvSpPr>
        <p:spPr>
          <a:xfrm>
            <a:off x="1196696" y="2757652"/>
            <a:ext cx="5827236" cy="64633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rPr>
              <a:t>Recommendation elements</a:t>
            </a:r>
          </a:p>
        </p:txBody>
      </p:sp>
      <p:sp>
        <p:nvSpPr>
          <p:cNvPr id="1369" name="Triangle 1368">
            <a:extLst>
              <a:ext uri="{FF2B5EF4-FFF2-40B4-BE49-F238E27FC236}">
                <a16:creationId xmlns:a16="http://schemas.microsoft.com/office/drawing/2014/main" id="{469AF860-C67D-F446-A20B-C5BD6F6753A1}"/>
              </a:ext>
            </a:extLst>
          </p:cNvPr>
          <p:cNvSpPr>
            <a:spLocks noChangeAspect="1"/>
          </p:cNvSpPr>
          <p:nvPr/>
        </p:nvSpPr>
        <p:spPr>
          <a:xfrm>
            <a:off x="1283883" y="3654542"/>
            <a:ext cx="1017755" cy="731520"/>
          </a:xfrm>
          <a:prstGeom prst="triangle">
            <a:avLst/>
          </a:prstGeom>
          <a:noFill/>
          <a:ln w="12700" cap="flat" cmpd="sng" algn="ctr">
            <a:solidFill>
              <a:sysClr val="windowText" lastClr="000000"/>
            </a:solidFill>
            <a:prstDash val="solid"/>
            <a:miter lim="800000"/>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A</a:t>
            </a:r>
          </a:p>
        </p:txBody>
      </p:sp>
      <p:sp>
        <p:nvSpPr>
          <p:cNvPr id="1370" name="Triangle 1369">
            <a:extLst>
              <a:ext uri="{FF2B5EF4-FFF2-40B4-BE49-F238E27FC236}">
                <a16:creationId xmlns:a16="http://schemas.microsoft.com/office/drawing/2014/main" id="{3A4133D7-3A5F-234F-A7A8-871AF6D63BB5}"/>
              </a:ext>
            </a:extLst>
          </p:cNvPr>
          <p:cNvSpPr>
            <a:spLocks noChangeAspect="1"/>
          </p:cNvSpPr>
          <p:nvPr/>
        </p:nvSpPr>
        <p:spPr>
          <a:xfrm>
            <a:off x="2411245" y="3654542"/>
            <a:ext cx="1017755" cy="731520"/>
          </a:xfrm>
          <a:prstGeom prst="triangle">
            <a:avLst/>
          </a:prstGeom>
          <a:noFill/>
          <a:ln w="12700" cap="flat" cmpd="sng" algn="ctr">
            <a:solidFill>
              <a:sysClr val="windowText" lastClr="000000"/>
            </a:solidFill>
            <a:prstDash val="solid"/>
            <a:miter lim="800000"/>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B</a:t>
            </a:r>
          </a:p>
        </p:txBody>
      </p:sp>
      <p:sp>
        <p:nvSpPr>
          <p:cNvPr id="1371" name="Triangle 1370">
            <a:extLst>
              <a:ext uri="{FF2B5EF4-FFF2-40B4-BE49-F238E27FC236}">
                <a16:creationId xmlns:a16="http://schemas.microsoft.com/office/drawing/2014/main" id="{03AE9DD9-6A66-9C45-BE6D-FCC9E44F86CF}"/>
              </a:ext>
            </a:extLst>
          </p:cNvPr>
          <p:cNvSpPr>
            <a:spLocks noChangeAspect="1"/>
          </p:cNvSpPr>
          <p:nvPr/>
        </p:nvSpPr>
        <p:spPr>
          <a:xfrm>
            <a:off x="3554245" y="3654542"/>
            <a:ext cx="1017755" cy="731520"/>
          </a:xfrm>
          <a:prstGeom prst="triangle">
            <a:avLst/>
          </a:prstGeom>
          <a:noFill/>
          <a:ln w="12700" cap="flat" cmpd="sng" algn="ctr">
            <a:solidFill>
              <a:sysClr val="windowText" lastClr="000000"/>
            </a:solidFill>
            <a:prstDash val="solid"/>
            <a:miter lim="800000"/>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C</a:t>
            </a:r>
          </a:p>
        </p:txBody>
      </p:sp>
      <p:sp>
        <p:nvSpPr>
          <p:cNvPr id="1372" name="Triangle 1371">
            <a:extLst>
              <a:ext uri="{FF2B5EF4-FFF2-40B4-BE49-F238E27FC236}">
                <a16:creationId xmlns:a16="http://schemas.microsoft.com/office/drawing/2014/main" id="{1E14F51A-469C-5148-A599-45F210060F70}"/>
              </a:ext>
            </a:extLst>
          </p:cNvPr>
          <p:cNvSpPr>
            <a:spLocks noChangeAspect="1"/>
          </p:cNvSpPr>
          <p:nvPr/>
        </p:nvSpPr>
        <p:spPr>
          <a:xfrm>
            <a:off x="4697245" y="3654542"/>
            <a:ext cx="1017755" cy="731520"/>
          </a:xfrm>
          <a:prstGeom prst="triangle">
            <a:avLst/>
          </a:prstGeom>
          <a:noFill/>
          <a:ln w="12700" cap="flat" cmpd="sng" algn="ctr">
            <a:solidFill>
              <a:sysClr val="windowText" lastClr="000000"/>
            </a:solidFill>
            <a:prstDash val="solid"/>
            <a:miter lim="800000"/>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D</a:t>
            </a:r>
          </a:p>
        </p:txBody>
      </p:sp>
      <p:sp>
        <p:nvSpPr>
          <p:cNvPr id="1373" name="Triangle 1372">
            <a:extLst>
              <a:ext uri="{FF2B5EF4-FFF2-40B4-BE49-F238E27FC236}">
                <a16:creationId xmlns:a16="http://schemas.microsoft.com/office/drawing/2014/main" id="{6F771672-EE3D-EF4C-9183-3B74667D900F}"/>
              </a:ext>
            </a:extLst>
          </p:cNvPr>
          <p:cNvSpPr>
            <a:spLocks noChangeAspect="1"/>
          </p:cNvSpPr>
          <p:nvPr/>
        </p:nvSpPr>
        <p:spPr>
          <a:xfrm>
            <a:off x="5840245" y="3654542"/>
            <a:ext cx="1017755" cy="731520"/>
          </a:xfrm>
          <a:prstGeom prst="triangle">
            <a:avLst/>
          </a:prstGeom>
          <a:noFill/>
          <a:ln w="12700" cap="flat" cmpd="sng" algn="ctr">
            <a:solidFill>
              <a:sysClr val="windowText" lastClr="000000"/>
            </a:solidFill>
            <a:prstDash val="solid"/>
            <a:miter lim="800000"/>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black"/>
                </a:solidFill>
                <a:effectLst/>
                <a:uLnTx/>
                <a:uFillTx/>
                <a:latin typeface="+mn-lt"/>
                <a:ea typeface="+mn-ea"/>
                <a:cs typeface="+mn-cs"/>
              </a:rPr>
              <a:t>E</a:t>
            </a:r>
          </a:p>
        </p:txBody>
      </p:sp>
      <p:cxnSp>
        <p:nvCxnSpPr>
          <p:cNvPr id="1374" name="Straight Arrow Connector 1373">
            <a:extLst>
              <a:ext uri="{FF2B5EF4-FFF2-40B4-BE49-F238E27FC236}">
                <a16:creationId xmlns:a16="http://schemas.microsoft.com/office/drawing/2014/main" id="{2B04B3D4-A648-2042-BCF8-5BEB1EF8B8AF}"/>
              </a:ext>
            </a:extLst>
          </p:cNvPr>
          <p:cNvCxnSpPr>
            <a:cxnSpLocks/>
            <a:stCxn id="1367" idx="3"/>
            <a:endCxn id="1017" idx="1"/>
          </p:cNvCxnSpPr>
          <p:nvPr/>
        </p:nvCxnSpPr>
        <p:spPr>
          <a:xfrm>
            <a:off x="7663276" y="3654544"/>
            <a:ext cx="1029906" cy="0"/>
          </a:xfrm>
          <a:prstGeom prst="straightConnector1">
            <a:avLst/>
          </a:prstGeom>
          <a:noFill/>
          <a:ln w="12700" cap="flat" cmpd="sng" algn="ctr">
            <a:solidFill>
              <a:sysClr val="windowText" lastClr="000000"/>
            </a:solidFill>
            <a:prstDash val="solid"/>
            <a:miter lim="800000"/>
            <a:tailEnd type="triangle"/>
          </a:ln>
          <a:effectLst/>
        </p:spPr>
      </p:cxnSp>
    </p:spTree>
    <p:extLst>
      <p:ext uri="{BB962C8B-B14F-4D97-AF65-F5344CB8AC3E}">
        <p14:creationId xmlns:p14="http://schemas.microsoft.com/office/powerpoint/2010/main" val="3419638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6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6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6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7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7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7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7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7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02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2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2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06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06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06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06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6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6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35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35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36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36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36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030"/>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031"/>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1032"/>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1033"/>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034"/>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040"/>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1363"/>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136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278"/>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1279"/>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1280"/>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1281"/>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1198"/>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1199"/>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1200"/>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1201"/>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1138"/>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1139"/>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1140"/>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1078"/>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1079"/>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1080"/>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1009"/>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1010"/>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1011"/>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1012"/>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1013"/>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1014"/>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1015"/>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1016"/>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1041"/>
                                        </p:tgtEl>
                                        <p:attrNameLst>
                                          <p:attrName>style.visibility</p:attrName>
                                        </p:attrNameLst>
                                      </p:cBhvr>
                                      <p:to>
                                        <p:strVal val="visible"/>
                                      </p:to>
                                    </p:set>
                                  </p:childTnLst>
                                </p:cTn>
                              </p:par>
                              <p:par>
                                <p:cTn id="123" presetID="1" presetClass="entr" presetSubtype="0" fill="hold" nodeType="withEffect">
                                  <p:stCondLst>
                                    <p:cond delay="0"/>
                                  </p:stCondLst>
                                  <p:childTnLst>
                                    <p:set>
                                      <p:cBhvr>
                                        <p:cTn id="124" dur="1" fill="hold">
                                          <p:stCondLst>
                                            <p:cond delay="0"/>
                                          </p:stCondLst>
                                        </p:cTn>
                                        <p:tgtEl>
                                          <p:spTgt spid="1042"/>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1043"/>
                                        </p:tgtEl>
                                        <p:attrNameLst>
                                          <p:attrName>style.visibility</p:attrName>
                                        </p:attrNameLst>
                                      </p:cBhvr>
                                      <p:to>
                                        <p:strVal val="visible"/>
                                      </p:to>
                                    </p:set>
                                  </p:childTnLst>
                                </p:cTn>
                              </p:par>
                              <p:par>
                                <p:cTn id="127" presetID="1" presetClass="entr" presetSubtype="0" fill="hold" nodeType="withEffect">
                                  <p:stCondLst>
                                    <p:cond delay="0"/>
                                  </p:stCondLst>
                                  <p:childTnLst>
                                    <p:set>
                                      <p:cBhvr>
                                        <p:cTn id="128" dur="1" fill="hold">
                                          <p:stCondLst>
                                            <p:cond delay="0"/>
                                          </p:stCondLst>
                                        </p:cTn>
                                        <p:tgtEl>
                                          <p:spTgt spid="1044"/>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1045"/>
                                        </p:tgtEl>
                                        <p:attrNameLst>
                                          <p:attrName>style.visibility</p:attrName>
                                        </p:attrNameLst>
                                      </p:cBhvr>
                                      <p:to>
                                        <p:strVal val="visible"/>
                                      </p:to>
                                    </p:set>
                                  </p:childTnLst>
                                </p:cTn>
                              </p:par>
                              <p:par>
                                <p:cTn id="131" presetID="1" presetClass="entr" presetSubtype="0" fill="hold" nodeType="withEffect">
                                  <p:stCondLst>
                                    <p:cond delay="0"/>
                                  </p:stCondLst>
                                  <p:childTnLst>
                                    <p:set>
                                      <p:cBhvr>
                                        <p:cTn id="132" dur="1" fill="hold">
                                          <p:stCondLst>
                                            <p:cond delay="0"/>
                                          </p:stCondLst>
                                        </p:cTn>
                                        <p:tgtEl>
                                          <p:spTgt spid="1046"/>
                                        </p:tgtEl>
                                        <p:attrNameLst>
                                          <p:attrName>style.visibility</p:attrName>
                                        </p:attrNameLst>
                                      </p:cBhvr>
                                      <p:to>
                                        <p:strVal val="visible"/>
                                      </p:to>
                                    </p:set>
                                  </p:childTnLst>
                                </p:cTn>
                              </p:par>
                              <p:par>
                                <p:cTn id="133" presetID="1" presetClass="entr" presetSubtype="0" fill="hold" nodeType="withEffect">
                                  <p:stCondLst>
                                    <p:cond delay="0"/>
                                  </p:stCondLst>
                                  <p:childTnLst>
                                    <p:set>
                                      <p:cBhvr>
                                        <p:cTn id="134" dur="1" fill="hold">
                                          <p:stCondLst>
                                            <p:cond delay="0"/>
                                          </p:stCondLst>
                                        </p:cTn>
                                        <p:tgtEl>
                                          <p:spTgt spid="1047"/>
                                        </p:tgtEl>
                                        <p:attrNameLst>
                                          <p:attrName>style.visibility</p:attrName>
                                        </p:attrNameLst>
                                      </p:cBhvr>
                                      <p:to>
                                        <p:strVal val="visible"/>
                                      </p:to>
                                    </p:set>
                                  </p:childTnLst>
                                </p:cTn>
                              </p:par>
                              <p:par>
                                <p:cTn id="135" presetID="1" presetClass="entr" presetSubtype="0" fill="hold" nodeType="withEffect">
                                  <p:stCondLst>
                                    <p:cond delay="0"/>
                                  </p:stCondLst>
                                  <p:childTnLst>
                                    <p:set>
                                      <p:cBhvr>
                                        <p:cTn id="136" dur="1" fill="hold">
                                          <p:stCondLst>
                                            <p:cond delay="0"/>
                                          </p:stCondLst>
                                        </p:cTn>
                                        <p:tgtEl>
                                          <p:spTgt spid="1048"/>
                                        </p:tgtEl>
                                        <p:attrNameLst>
                                          <p:attrName>style.visibility</p:attrName>
                                        </p:attrNameLst>
                                      </p:cBhvr>
                                      <p:to>
                                        <p:strVal val="visible"/>
                                      </p:to>
                                    </p:set>
                                  </p:childTnLst>
                                </p:cTn>
                              </p:par>
                              <p:par>
                                <p:cTn id="137" presetID="1" presetClass="entr" presetSubtype="0" fill="hold" nodeType="withEffect">
                                  <p:stCondLst>
                                    <p:cond delay="0"/>
                                  </p:stCondLst>
                                  <p:childTnLst>
                                    <p:set>
                                      <p:cBhvr>
                                        <p:cTn id="138" dur="1" fill="hold">
                                          <p:stCondLst>
                                            <p:cond delay="0"/>
                                          </p:stCondLst>
                                        </p:cTn>
                                        <p:tgtEl>
                                          <p:spTgt spid="1051"/>
                                        </p:tgtEl>
                                        <p:attrNameLst>
                                          <p:attrName>style.visibility</p:attrName>
                                        </p:attrNameLst>
                                      </p:cBhvr>
                                      <p:to>
                                        <p:strVal val="visible"/>
                                      </p:to>
                                    </p:set>
                                  </p:childTnLst>
                                </p:cTn>
                              </p:par>
                              <p:par>
                                <p:cTn id="139" presetID="1" presetClass="entr" presetSubtype="0" fill="hold" nodeType="withEffect">
                                  <p:stCondLst>
                                    <p:cond delay="0"/>
                                  </p:stCondLst>
                                  <p:childTnLst>
                                    <p:set>
                                      <p:cBhvr>
                                        <p:cTn id="140" dur="1" fill="hold">
                                          <p:stCondLst>
                                            <p:cond delay="0"/>
                                          </p:stCondLst>
                                        </p:cTn>
                                        <p:tgtEl>
                                          <p:spTgt spid="1050"/>
                                        </p:tgtEl>
                                        <p:attrNameLst>
                                          <p:attrName>style.visibility</p:attrName>
                                        </p:attrNameLst>
                                      </p:cBhvr>
                                      <p:to>
                                        <p:strVal val="visible"/>
                                      </p:to>
                                    </p:set>
                                  </p:childTnLst>
                                </p:cTn>
                              </p:par>
                              <p:par>
                                <p:cTn id="141" presetID="1" presetClass="entr" presetSubtype="0" fill="hold" nodeType="withEffect">
                                  <p:stCondLst>
                                    <p:cond delay="0"/>
                                  </p:stCondLst>
                                  <p:childTnLst>
                                    <p:set>
                                      <p:cBhvr>
                                        <p:cTn id="142" dur="1" fill="hold">
                                          <p:stCondLst>
                                            <p:cond delay="0"/>
                                          </p:stCondLst>
                                        </p:cTn>
                                        <p:tgtEl>
                                          <p:spTgt spid="1049"/>
                                        </p:tgtEl>
                                        <p:attrNameLst>
                                          <p:attrName>style.visibility</p:attrName>
                                        </p:attrNameLst>
                                      </p:cBhvr>
                                      <p:to>
                                        <p:strVal val="visible"/>
                                      </p:to>
                                    </p:set>
                                  </p:childTnLst>
                                </p:cTn>
                              </p:par>
                              <p:par>
                                <p:cTn id="143" presetID="1" presetClass="entr" presetSubtype="0" fill="hold" nodeType="withEffect">
                                  <p:stCondLst>
                                    <p:cond delay="0"/>
                                  </p:stCondLst>
                                  <p:childTnLst>
                                    <p:set>
                                      <p:cBhvr>
                                        <p:cTn id="144" dur="1" fill="hold">
                                          <p:stCondLst>
                                            <p:cond delay="0"/>
                                          </p:stCondLst>
                                        </p:cTn>
                                        <p:tgtEl>
                                          <p:spTgt spid="1054"/>
                                        </p:tgtEl>
                                        <p:attrNameLst>
                                          <p:attrName>style.visibility</p:attrName>
                                        </p:attrNameLst>
                                      </p:cBhvr>
                                      <p:to>
                                        <p:strVal val="visible"/>
                                      </p:to>
                                    </p:set>
                                  </p:childTnLst>
                                </p:cTn>
                              </p:par>
                              <p:par>
                                <p:cTn id="145" presetID="1" presetClass="entr" presetSubtype="0" fill="hold" nodeType="withEffect">
                                  <p:stCondLst>
                                    <p:cond delay="0"/>
                                  </p:stCondLst>
                                  <p:childTnLst>
                                    <p:set>
                                      <p:cBhvr>
                                        <p:cTn id="146" dur="1" fill="hold">
                                          <p:stCondLst>
                                            <p:cond delay="0"/>
                                          </p:stCondLst>
                                        </p:cTn>
                                        <p:tgtEl>
                                          <p:spTgt spid="1057"/>
                                        </p:tgtEl>
                                        <p:attrNameLst>
                                          <p:attrName>style.visibility</p:attrName>
                                        </p:attrNameLst>
                                      </p:cBhvr>
                                      <p:to>
                                        <p:strVal val="visible"/>
                                      </p:to>
                                    </p:set>
                                  </p:childTnLst>
                                </p:cTn>
                              </p:par>
                              <p:par>
                                <p:cTn id="147" presetID="1" presetClass="entr" presetSubtype="0" fill="hold" nodeType="withEffect">
                                  <p:stCondLst>
                                    <p:cond delay="0"/>
                                  </p:stCondLst>
                                  <p:childTnLst>
                                    <p:set>
                                      <p:cBhvr>
                                        <p:cTn id="148" dur="1" fill="hold">
                                          <p:stCondLst>
                                            <p:cond delay="0"/>
                                          </p:stCondLst>
                                        </p:cTn>
                                        <p:tgtEl>
                                          <p:spTgt spid="1059"/>
                                        </p:tgtEl>
                                        <p:attrNameLst>
                                          <p:attrName>style.visibility</p:attrName>
                                        </p:attrNameLst>
                                      </p:cBhvr>
                                      <p:to>
                                        <p:strVal val="visible"/>
                                      </p:to>
                                    </p:set>
                                  </p:childTnLst>
                                </p:cTn>
                              </p:par>
                              <p:par>
                                <p:cTn id="149" presetID="1" presetClass="entr" presetSubtype="0" fill="hold" nodeType="withEffect">
                                  <p:stCondLst>
                                    <p:cond delay="0"/>
                                  </p:stCondLst>
                                  <p:childTnLst>
                                    <p:set>
                                      <p:cBhvr>
                                        <p:cTn id="150" dur="1" fill="hold">
                                          <p:stCondLst>
                                            <p:cond delay="0"/>
                                          </p:stCondLst>
                                        </p:cTn>
                                        <p:tgtEl>
                                          <p:spTgt spid="1058"/>
                                        </p:tgtEl>
                                        <p:attrNameLst>
                                          <p:attrName>style.visibility</p:attrName>
                                        </p:attrNameLst>
                                      </p:cBhvr>
                                      <p:to>
                                        <p:strVal val="visible"/>
                                      </p:to>
                                    </p:set>
                                  </p:childTnLst>
                                </p:cTn>
                              </p:par>
                              <p:par>
                                <p:cTn id="151" presetID="1" presetClass="entr" presetSubtype="0" fill="hold" nodeType="withEffect">
                                  <p:stCondLst>
                                    <p:cond delay="0"/>
                                  </p:stCondLst>
                                  <p:childTnLst>
                                    <p:set>
                                      <p:cBhvr>
                                        <p:cTn id="152" dur="1" fill="hold">
                                          <p:stCondLst>
                                            <p:cond delay="0"/>
                                          </p:stCondLst>
                                        </p:cTn>
                                        <p:tgtEl>
                                          <p:spTgt spid="1055"/>
                                        </p:tgtEl>
                                        <p:attrNameLst>
                                          <p:attrName>style.visibility</p:attrName>
                                        </p:attrNameLst>
                                      </p:cBhvr>
                                      <p:to>
                                        <p:strVal val="visible"/>
                                      </p:to>
                                    </p:set>
                                  </p:childTnLst>
                                </p:cTn>
                              </p:par>
                              <p:par>
                                <p:cTn id="153" presetID="1" presetClass="entr" presetSubtype="0" fill="hold" nodeType="withEffect">
                                  <p:stCondLst>
                                    <p:cond delay="0"/>
                                  </p:stCondLst>
                                  <p:childTnLst>
                                    <p:set>
                                      <p:cBhvr>
                                        <p:cTn id="154" dur="1" fill="hold">
                                          <p:stCondLst>
                                            <p:cond delay="0"/>
                                          </p:stCondLst>
                                        </p:cTn>
                                        <p:tgtEl>
                                          <p:spTgt spid="1056"/>
                                        </p:tgtEl>
                                        <p:attrNameLst>
                                          <p:attrName>style.visibility</p:attrName>
                                        </p:attrNameLst>
                                      </p:cBhvr>
                                      <p:to>
                                        <p:strVal val="visible"/>
                                      </p:to>
                                    </p:set>
                                  </p:childTnLst>
                                </p:cTn>
                              </p:par>
                              <p:par>
                                <p:cTn id="155" presetID="1" presetClass="entr" presetSubtype="0" fill="hold" nodeType="withEffect">
                                  <p:stCondLst>
                                    <p:cond delay="0"/>
                                  </p:stCondLst>
                                  <p:childTnLst>
                                    <p:set>
                                      <p:cBhvr>
                                        <p:cTn id="156" dur="1" fill="hold">
                                          <p:stCondLst>
                                            <p:cond delay="0"/>
                                          </p:stCondLst>
                                        </p:cTn>
                                        <p:tgtEl>
                                          <p:spTgt spid="1365"/>
                                        </p:tgtEl>
                                        <p:attrNameLst>
                                          <p:attrName>style.visibility</p:attrName>
                                        </p:attrNameLst>
                                      </p:cBhvr>
                                      <p:to>
                                        <p:strVal val="visible"/>
                                      </p:to>
                                    </p:set>
                                  </p:childTnLst>
                                </p:cTn>
                              </p:par>
                            </p:childTnLst>
                          </p:cTn>
                        </p:par>
                      </p:childTnLst>
                    </p:cTn>
                  </p:par>
                  <p:par>
                    <p:cTn id="157" fill="hold">
                      <p:stCondLst>
                        <p:cond delay="indefinite"/>
                      </p:stCondLst>
                      <p:childTnLst>
                        <p:par>
                          <p:cTn id="158" fill="hold">
                            <p:stCondLst>
                              <p:cond delay="0"/>
                            </p:stCondLst>
                            <p:childTnLst>
                              <p:par>
                                <p:cTn id="159" presetID="1" presetClass="entr" presetSubtype="0" fill="hold" grpId="0" nodeType="clickEffect">
                                  <p:stCondLst>
                                    <p:cond delay="0"/>
                                  </p:stCondLst>
                                  <p:childTnLst>
                                    <p:set>
                                      <p:cBhvr>
                                        <p:cTn id="160" dur="1" fill="hold">
                                          <p:stCondLst>
                                            <p:cond delay="0"/>
                                          </p:stCondLst>
                                        </p:cTn>
                                        <p:tgtEl>
                                          <p:spTgt spid="1052"/>
                                        </p:tgtEl>
                                        <p:attrNameLst>
                                          <p:attrName>style.visibility</p:attrName>
                                        </p:attrNameLst>
                                      </p:cBhvr>
                                      <p:to>
                                        <p:strVal val="visible"/>
                                      </p:to>
                                    </p:set>
                                  </p:childTnLst>
                                </p:cTn>
                              </p:par>
                              <p:par>
                                <p:cTn id="161" presetID="1" presetClass="entr" presetSubtype="0" fill="hold" grpId="0" nodeType="withEffect">
                                  <p:stCondLst>
                                    <p:cond delay="0"/>
                                  </p:stCondLst>
                                  <p:childTnLst>
                                    <p:set>
                                      <p:cBhvr>
                                        <p:cTn id="162" dur="1" fill="hold">
                                          <p:stCondLst>
                                            <p:cond delay="0"/>
                                          </p:stCondLst>
                                        </p:cTn>
                                        <p:tgtEl>
                                          <p:spTgt spid="1053"/>
                                        </p:tgtEl>
                                        <p:attrNameLst>
                                          <p:attrName>style.visibility</p:attrName>
                                        </p:attrNameLst>
                                      </p:cBhvr>
                                      <p:to>
                                        <p:strVal val="visible"/>
                                      </p:to>
                                    </p:set>
                                  </p:childTnLst>
                                </p:cTn>
                              </p:par>
                              <p:par>
                                <p:cTn id="163" presetID="1" presetClass="entr" presetSubtype="0" fill="hold" grpId="0" nodeType="withEffect">
                                  <p:stCondLst>
                                    <p:cond delay="0"/>
                                  </p:stCondLst>
                                  <p:childTnLst>
                                    <p:set>
                                      <p:cBhvr>
                                        <p:cTn id="164" dur="1" fill="hold">
                                          <p:stCondLst>
                                            <p:cond delay="0"/>
                                          </p:stCondLst>
                                        </p:cTn>
                                        <p:tgtEl>
                                          <p:spTgt spid="1060"/>
                                        </p:tgtEl>
                                        <p:attrNameLst>
                                          <p:attrName>style.visibility</p:attrName>
                                        </p:attrNameLst>
                                      </p:cBhvr>
                                      <p:to>
                                        <p:strVal val="visible"/>
                                      </p:to>
                                    </p:set>
                                  </p:childTnLst>
                                </p:cTn>
                              </p:par>
                              <p:par>
                                <p:cTn id="165" presetID="1" presetClass="entr" presetSubtype="0" fill="hold" grpId="0" nodeType="withEffect">
                                  <p:stCondLst>
                                    <p:cond delay="0"/>
                                  </p:stCondLst>
                                  <p:childTnLst>
                                    <p:set>
                                      <p:cBhvr>
                                        <p:cTn id="166" dur="1" fill="hold">
                                          <p:stCondLst>
                                            <p:cond delay="0"/>
                                          </p:stCondLst>
                                        </p:cTn>
                                        <p:tgtEl>
                                          <p:spTgt spid="10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9" grpId="0" animBg="1"/>
      <p:bldP spid="1010" grpId="0" animBg="1"/>
      <p:bldP spid="1011" grpId="0" animBg="1"/>
      <p:bldP spid="1012" grpId="0" animBg="1"/>
      <p:bldP spid="1013" grpId="0"/>
      <p:bldP spid="1014" grpId="0"/>
      <p:bldP spid="1015" grpId="0"/>
      <p:bldP spid="1016" grpId="0"/>
      <p:bldP spid="1020" grpId="0" animBg="1"/>
      <p:bldP spid="1021" grpId="0" animBg="1"/>
      <p:bldP spid="1022" grpId="0"/>
      <p:bldP spid="1052" grpId="0"/>
      <p:bldP spid="1053" grpId="0"/>
      <p:bldP spid="1060" grpId="0"/>
      <p:bldP spid="1061" grpId="0"/>
      <p:bldP spid="1062" grpId="0"/>
      <p:bldP spid="1064" grpId="0" animBg="1"/>
      <p:bldP spid="1065" grpId="0" animBg="1"/>
      <p:bldP spid="1066" grpId="0" animBg="1"/>
      <p:bldP spid="1067" grpId="0" animBg="1"/>
      <p:bldP spid="1068" grpId="0" animBg="1"/>
      <p:bldP spid="1358" grpId="0" animBg="1"/>
      <p:bldP spid="1359" grpId="0" animBg="1"/>
      <p:bldP spid="1360" grpId="0" animBg="1"/>
      <p:bldP spid="1361" grpId="0" animBg="1"/>
      <p:bldP spid="1362" grpId="0" animBg="1"/>
      <p:bldP spid="1367" grpId="0" animBg="1"/>
      <p:bldP spid="1368" grpId="0"/>
      <p:bldP spid="1369" grpId="0" animBg="1"/>
      <p:bldP spid="1370" grpId="0" animBg="1"/>
      <p:bldP spid="1371" grpId="0" animBg="1"/>
      <p:bldP spid="1372" grpId="0" animBg="1"/>
      <p:bldP spid="137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ltLang="en-US" dirty="0">
                <a:solidFill>
                  <a:srgbClr val="164F86"/>
                </a:solidFill>
                <a:latin typeface="Helvetica" panose="020B0604020202020204" pitchFamily="34" charset="0"/>
                <a:sym typeface="Helvetica" panose="020B0604020202020204" pitchFamily="34" charset="0"/>
              </a:rPr>
              <a:t>Recommendations Analysis Dashboard</a:t>
            </a:r>
            <a:endParaRPr lang="en-US" dirty="0"/>
          </a:p>
        </p:txBody>
      </p:sp>
      <p:pic>
        <p:nvPicPr>
          <p:cNvPr id="4098" name="Picture 1" descr="pasted-image.pdf"/>
          <p:cNvPicPr>
            <a:picLocks noChangeAspect="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4190443"/>
            <a:ext cx="24384000" cy="3022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099" name="Rectangle 2"/>
          <p:cNvSpPr>
            <a:spLocks/>
          </p:cNvSpPr>
          <p:nvPr/>
        </p:nvSpPr>
        <p:spPr bwMode="auto">
          <a:xfrm>
            <a:off x="1458913" y="8935680"/>
            <a:ext cx="4413250" cy="15799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spAutoFit/>
          </a:bodyPr>
          <a:lstStyle>
            <a:lvl1pPr>
              <a:defRPr sz="5000">
                <a:solidFill>
                  <a:srgbClr val="000000"/>
                </a:solidFill>
                <a:latin typeface="Helvetica Light" pitchFamily="1" charset="0"/>
                <a:ea typeface="MS PGothic" panose="020B0600070205080204" pitchFamily="34" charset="-128"/>
                <a:sym typeface="Helvetica Light" pitchFamily="1" charset="0"/>
              </a:defRPr>
            </a:lvl1pPr>
            <a:lvl2pPr marL="742950" indent="-285750">
              <a:defRPr sz="5000">
                <a:solidFill>
                  <a:srgbClr val="000000"/>
                </a:solidFill>
                <a:latin typeface="Helvetica Light" pitchFamily="1" charset="0"/>
                <a:ea typeface="MS PGothic" panose="020B0600070205080204" pitchFamily="34" charset="-128"/>
                <a:sym typeface="Helvetica Light" pitchFamily="1" charset="0"/>
              </a:defRPr>
            </a:lvl2pPr>
            <a:lvl3pPr marL="1143000" indent="-228600">
              <a:defRPr sz="5000">
                <a:solidFill>
                  <a:srgbClr val="000000"/>
                </a:solidFill>
                <a:latin typeface="Helvetica Light" pitchFamily="1" charset="0"/>
                <a:ea typeface="MS PGothic" panose="020B0600070205080204" pitchFamily="34" charset="-128"/>
                <a:sym typeface="Helvetica Light" pitchFamily="1" charset="0"/>
              </a:defRPr>
            </a:lvl3pPr>
            <a:lvl4pPr marL="1600200" indent="-228600">
              <a:defRPr sz="5000">
                <a:solidFill>
                  <a:srgbClr val="000000"/>
                </a:solidFill>
                <a:latin typeface="Helvetica Light" pitchFamily="1" charset="0"/>
                <a:ea typeface="MS PGothic" panose="020B0600070205080204" pitchFamily="34" charset="-128"/>
                <a:sym typeface="Helvetica Light" pitchFamily="1" charset="0"/>
              </a:defRPr>
            </a:lvl4pPr>
            <a:lvl5pPr marL="2057400" indent="-228600">
              <a:defRPr sz="5000">
                <a:solidFill>
                  <a:srgbClr val="000000"/>
                </a:solidFill>
                <a:latin typeface="Helvetica Light" pitchFamily="1" charset="0"/>
                <a:ea typeface="MS PGothic" panose="020B0600070205080204" pitchFamily="34" charset="-128"/>
                <a:sym typeface="Helvetica Light" pitchFamily="1" charset="0"/>
              </a:defRPr>
            </a:lvl5pPr>
            <a:lvl6pPr marL="25146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6pPr>
            <a:lvl7pPr marL="29718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7pPr>
            <a:lvl8pPr marL="34290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8pPr>
            <a:lvl9pPr marL="3886200" indent="-228600" defTabSz="825500" eaLnBrk="0" fontAlgn="base" hangingPunct="0">
              <a:spcBef>
                <a:spcPct val="0"/>
              </a:spcBef>
              <a:spcAft>
                <a:spcPct val="0"/>
              </a:spcAft>
              <a:defRPr sz="5000">
                <a:solidFill>
                  <a:srgbClr val="000000"/>
                </a:solidFill>
                <a:latin typeface="Helvetica Light" pitchFamily="1" charset="0"/>
                <a:ea typeface="MS PGothic" panose="020B0600070205080204" pitchFamily="34" charset="-128"/>
                <a:sym typeface="Helvetica Light" pitchFamily="1" charset="0"/>
              </a:defRPr>
            </a:lvl9pPr>
          </a:lstStyle>
          <a:p>
            <a:pPr algn="ctr">
              <a:spcBef>
                <a:spcPts val="2478"/>
              </a:spcBef>
            </a:pPr>
            <a:r>
              <a:rPr lang="en-US" altLang="en-US" sz="3200" dirty="0">
                <a:solidFill>
                  <a:srgbClr val="52585F"/>
                </a:solidFill>
                <a:latin typeface="Helvetica" charset="0"/>
                <a:ea typeface="Helvetica" charset="0"/>
                <a:cs typeface="Helvetica" charset="0"/>
                <a:sym typeface="Helvetica" panose="020B0604020202020204" pitchFamily="34" charset="0"/>
              </a:rPr>
              <a:t>Dialect Recommendation comparison</a:t>
            </a:r>
          </a:p>
        </p:txBody>
      </p:sp>
      <p:sp>
        <p:nvSpPr>
          <p:cNvPr id="4100" name="Rectangle 3"/>
          <p:cNvSpPr>
            <a:spLocks/>
          </p:cNvSpPr>
          <p:nvPr/>
        </p:nvSpPr>
        <p:spPr bwMode="auto">
          <a:xfrm>
            <a:off x="6692900" y="8935680"/>
            <a:ext cx="4775200" cy="5950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spAutoFit/>
          </a:bodyPr>
          <a:lstStyle/>
          <a:p>
            <a:pPr algn="ctr">
              <a:spcBef>
                <a:spcPts val="2478"/>
              </a:spcBef>
            </a:pPr>
            <a:r>
              <a:rPr lang="en-US" altLang="en-US" sz="3200" dirty="0">
                <a:solidFill>
                  <a:srgbClr val="52585F"/>
                </a:solidFill>
                <a:latin typeface="Helvetica" charset="0"/>
                <a:ea typeface="Helvetica" charset="0"/>
                <a:cs typeface="Helvetica" charset="0"/>
                <a:sym typeface="Helvetica" panose="020B0604020202020204" pitchFamily="34" charset="0"/>
              </a:rPr>
              <a:t>Signature score groups</a:t>
            </a:r>
          </a:p>
        </p:txBody>
      </p:sp>
      <p:sp>
        <p:nvSpPr>
          <p:cNvPr id="4101" name="Rectangle 4"/>
          <p:cNvSpPr>
            <a:spLocks/>
          </p:cNvSpPr>
          <p:nvPr/>
        </p:nvSpPr>
        <p:spPr bwMode="auto">
          <a:xfrm>
            <a:off x="12311063" y="8935680"/>
            <a:ext cx="5062537" cy="5950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0800" tIns="50800" rIns="50800" bIns="50800">
            <a:spAutoFit/>
          </a:bodyPr>
          <a:lstStyle/>
          <a:p>
            <a:pPr algn="ctr">
              <a:spcBef>
                <a:spcPts val="2478"/>
              </a:spcBef>
            </a:pPr>
            <a:r>
              <a:rPr lang="en-US" altLang="en-US" sz="3200" dirty="0">
                <a:solidFill>
                  <a:srgbClr val="52585F"/>
                </a:solidFill>
                <a:latin typeface="Helvetica" charset="0"/>
                <a:ea typeface="Helvetica" charset="0"/>
                <a:cs typeface="Helvetica" charset="0"/>
                <a:sym typeface="Helvetica" panose="020B0604020202020204" pitchFamily="34" charset="0"/>
              </a:rPr>
              <a:t>Concept occurrence %</a:t>
            </a:r>
          </a:p>
        </p:txBody>
      </p:sp>
      <p:sp>
        <p:nvSpPr>
          <p:cNvPr id="4102" name="Rectangle 5"/>
          <p:cNvSpPr>
            <a:spLocks/>
          </p:cNvSpPr>
          <p:nvPr/>
        </p:nvSpPr>
        <p:spPr bwMode="auto">
          <a:xfrm>
            <a:off x="18148300" y="8935680"/>
            <a:ext cx="4775200" cy="5950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50800" tIns="50800" rIns="50800" bIns="50800">
            <a:spAutoFit/>
          </a:bodyPr>
          <a:lstStyle/>
          <a:p>
            <a:pPr algn="ctr">
              <a:spcBef>
                <a:spcPts val="2478"/>
              </a:spcBef>
            </a:pPr>
            <a:r>
              <a:rPr lang="en-US" altLang="en-US" sz="3200" dirty="0">
                <a:solidFill>
                  <a:srgbClr val="52585F"/>
                </a:solidFill>
                <a:latin typeface="Helvetica" charset="0"/>
                <a:ea typeface="Helvetica" charset="0"/>
                <a:cs typeface="Helvetica" charset="0"/>
                <a:sym typeface="Helvetica" panose="020B0604020202020204" pitchFamily="34" charset="0"/>
              </a:rPr>
              <a:t>Guidance links</a:t>
            </a:r>
          </a:p>
        </p:txBody>
      </p:sp>
      <p:pic>
        <p:nvPicPr>
          <p:cNvPr id="4103" name="Picture 6" descr="pasted-image.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77950" y="4774843"/>
            <a:ext cx="4573588" cy="4160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104" name="Picture 7" descr="pasted-image.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792913" y="4774843"/>
            <a:ext cx="4575175" cy="4160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105" name="Picture 8" descr="pasted-image.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412663" y="4774843"/>
            <a:ext cx="4573587" cy="4160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106" name="Picture 9" descr="pasted-image.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148300" y="4784878"/>
            <a:ext cx="4575175" cy="4160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aphicFrame>
        <p:nvGraphicFramePr>
          <p:cNvPr id="12" name="Chart 11">
            <a:extLst>
              <a:ext uri="{FF2B5EF4-FFF2-40B4-BE49-F238E27FC236}">
                <a16:creationId xmlns:a16="http://schemas.microsoft.com/office/drawing/2014/main" id="{A2771ECA-826C-884F-A686-A3B91E2B320A}"/>
              </a:ext>
            </a:extLst>
          </p:cNvPr>
          <p:cNvGraphicFramePr>
            <a:graphicFrameLocks noChangeAspect="1"/>
          </p:cNvGraphicFramePr>
          <p:nvPr>
            <p:extLst>
              <p:ext uri="{D42A27DB-BD31-4B8C-83A1-F6EECF244321}">
                <p14:modId xmlns:p14="http://schemas.microsoft.com/office/powerpoint/2010/main" val="2626207530"/>
              </p:ext>
            </p:extLst>
          </p:nvPr>
        </p:nvGraphicFramePr>
        <p:xfrm>
          <a:off x="1211262" y="4930218"/>
          <a:ext cx="4732338" cy="29718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 name="Chart 12">
            <a:extLst>
              <a:ext uri="{FF2B5EF4-FFF2-40B4-BE49-F238E27FC236}">
                <a16:creationId xmlns:a16="http://schemas.microsoft.com/office/drawing/2014/main" id="{9227EBC1-DBA7-494B-862A-618C29AF5EE2}"/>
              </a:ext>
            </a:extLst>
          </p:cNvPr>
          <p:cNvGraphicFramePr>
            <a:graphicFrameLocks noChangeAspect="1"/>
          </p:cNvGraphicFramePr>
          <p:nvPr>
            <p:extLst>
              <p:ext uri="{D42A27DB-BD31-4B8C-83A1-F6EECF244321}">
                <p14:modId xmlns:p14="http://schemas.microsoft.com/office/powerpoint/2010/main" val="909002802"/>
              </p:ext>
            </p:extLst>
          </p:nvPr>
        </p:nvGraphicFramePr>
        <p:xfrm>
          <a:off x="7010400" y="5463618"/>
          <a:ext cx="4953000" cy="2209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4" name="Table 13">
            <a:extLst>
              <a:ext uri="{FF2B5EF4-FFF2-40B4-BE49-F238E27FC236}">
                <a16:creationId xmlns:a16="http://schemas.microsoft.com/office/drawing/2014/main" id="{37E383F9-17C3-5A4E-ABBD-1F40293A04B5}"/>
              </a:ext>
            </a:extLst>
          </p:cNvPr>
          <p:cNvGraphicFramePr>
            <a:graphicFrameLocks noGrp="1" noChangeAspect="1"/>
          </p:cNvGraphicFramePr>
          <p:nvPr>
            <p:extLst>
              <p:ext uri="{D42A27DB-BD31-4B8C-83A1-F6EECF244321}">
                <p14:modId xmlns:p14="http://schemas.microsoft.com/office/powerpoint/2010/main" val="2869071197"/>
              </p:ext>
            </p:extLst>
          </p:nvPr>
        </p:nvGraphicFramePr>
        <p:xfrm>
          <a:off x="13258800" y="5539818"/>
          <a:ext cx="2630645" cy="2057400"/>
        </p:xfrm>
        <a:graphic>
          <a:graphicData uri="http://schemas.openxmlformats.org/drawingml/2006/table">
            <a:tbl>
              <a:tblPr/>
              <a:tblGrid>
                <a:gridCol w="903922">
                  <a:extLst>
                    <a:ext uri="{9D8B030D-6E8A-4147-A177-3AD203B41FA5}">
                      <a16:colId xmlns:a16="http://schemas.microsoft.com/office/drawing/2014/main" val="1703868653"/>
                    </a:ext>
                  </a:extLst>
                </a:gridCol>
                <a:gridCol w="602614">
                  <a:extLst>
                    <a:ext uri="{9D8B030D-6E8A-4147-A177-3AD203B41FA5}">
                      <a16:colId xmlns:a16="http://schemas.microsoft.com/office/drawing/2014/main" val="1839272798"/>
                    </a:ext>
                  </a:extLst>
                </a:gridCol>
                <a:gridCol w="1124109">
                  <a:extLst>
                    <a:ext uri="{9D8B030D-6E8A-4147-A177-3AD203B41FA5}">
                      <a16:colId xmlns:a16="http://schemas.microsoft.com/office/drawing/2014/main" val="659120896"/>
                    </a:ext>
                  </a:extLst>
                </a:gridCol>
              </a:tblGrid>
              <a:tr h="102870">
                <a:tc>
                  <a:txBody>
                    <a:bodyPr/>
                    <a:lstStyle/>
                    <a:p>
                      <a:pPr algn="ctr" fontAlgn="b"/>
                      <a:r>
                        <a:rPr lang="en-US" sz="400" b="1" i="0" u="none" strike="noStrike" dirty="0">
                          <a:solidFill>
                            <a:srgbClr val="000000"/>
                          </a:solidFill>
                          <a:effectLst/>
                          <a:latin typeface="+mn-lt"/>
                        </a:rPr>
                        <a:t>Concept</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endParaRPr lang="en-US" sz="400" b="1" i="0" u="none" strike="noStrike" dirty="0">
                        <a:solidFill>
                          <a:srgbClr val="000000"/>
                        </a:solidFill>
                        <a:effectLst/>
                        <a:latin typeface="+mn-lt"/>
                      </a:endParaRPr>
                    </a:p>
                  </a:txBody>
                  <a:tcPr marL="1443" marR="1443" marT="144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400" b="1" i="0" u="none" strike="noStrike" dirty="0">
                          <a:solidFill>
                            <a:srgbClr val="000000"/>
                          </a:solidFill>
                          <a:effectLst/>
                          <a:latin typeface="+mn-lt"/>
                        </a:rPr>
                        <a:t>Recommendation Profile</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46238663"/>
                  </a:ext>
                </a:extLst>
              </a:tr>
              <a:tr h="102870">
                <a:tc>
                  <a:txBody>
                    <a:bodyPr/>
                    <a:lstStyle/>
                    <a:p>
                      <a:pPr algn="l" fontAlgn="b"/>
                      <a:r>
                        <a:rPr lang="en-US" sz="400" b="0" i="0" u="none" strike="noStrike">
                          <a:solidFill>
                            <a:srgbClr val="000000"/>
                          </a:solidFill>
                          <a:effectLst/>
                          <a:latin typeface="+mn-lt"/>
                        </a:rPr>
                        <a:t>Resource Identifier</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000000"/>
                          </a:solidFill>
                          <a:effectLst/>
                          <a:latin typeface="+mn-lt"/>
                        </a:rPr>
                        <a:t>2%</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dirty="0">
                          <a:solidFill>
                            <a:srgbClr val="000000"/>
                          </a:solidFill>
                          <a:effectLst/>
                          <a:latin typeface="+mn-lt"/>
                        </a:rPr>
                        <a:t>DataCite3.1Mandatory</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1322040"/>
                  </a:ext>
                </a:extLst>
              </a:tr>
              <a:tr h="102870">
                <a:tc>
                  <a:txBody>
                    <a:bodyPr/>
                    <a:lstStyle/>
                    <a:p>
                      <a:pPr algn="l" fontAlgn="b"/>
                      <a:r>
                        <a:rPr lang="en-US" sz="400" b="0" i="0" u="none" strike="noStrike">
                          <a:solidFill>
                            <a:srgbClr val="000000"/>
                          </a:solidFill>
                          <a:effectLst/>
                          <a:latin typeface="+mn-lt"/>
                        </a:rPr>
                        <a:t>Resource Identifier Type</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9C0006"/>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400" b="0" i="0" u="none" strike="noStrike">
                          <a:solidFill>
                            <a:srgbClr val="000000"/>
                          </a:solidFill>
                          <a:effectLst/>
                          <a:latin typeface="+mn-lt"/>
                        </a:rPr>
                        <a:t>DataCite3.1Mandatory</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41672300"/>
                  </a:ext>
                </a:extLst>
              </a:tr>
              <a:tr h="102870">
                <a:tc>
                  <a:txBody>
                    <a:bodyPr/>
                    <a:lstStyle/>
                    <a:p>
                      <a:pPr algn="l" fontAlgn="b"/>
                      <a:r>
                        <a:rPr lang="en-US" sz="400" b="0" i="0" u="none" strike="noStrike">
                          <a:solidFill>
                            <a:srgbClr val="000000"/>
                          </a:solidFill>
                          <a:effectLst/>
                          <a:latin typeface="+mn-lt"/>
                        </a:rPr>
                        <a:t>Author / Originator</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dirty="0">
                          <a:solidFill>
                            <a:srgbClr val="006100"/>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400" b="0" i="0" u="none" strike="noStrike">
                          <a:solidFill>
                            <a:srgbClr val="000000"/>
                          </a:solidFill>
                          <a:effectLst/>
                          <a:latin typeface="+mn-lt"/>
                        </a:rPr>
                        <a:t>DataCite3.1Mandatory</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49137092"/>
                  </a:ext>
                </a:extLst>
              </a:tr>
              <a:tr h="102870">
                <a:tc>
                  <a:txBody>
                    <a:bodyPr/>
                    <a:lstStyle/>
                    <a:p>
                      <a:pPr algn="l" fontAlgn="b"/>
                      <a:r>
                        <a:rPr lang="en-US" sz="400" b="0" i="0" u="none" strike="noStrike">
                          <a:solidFill>
                            <a:srgbClr val="000000"/>
                          </a:solidFill>
                          <a:effectLst/>
                          <a:latin typeface="+mn-lt"/>
                        </a:rPr>
                        <a:t>Author / Originator Identifier</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dirty="0">
                          <a:solidFill>
                            <a:srgbClr val="9C0006"/>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400" b="0" i="0" u="none" strike="noStrike">
                          <a:solidFill>
                            <a:srgbClr val="000000"/>
                          </a:solidFill>
                          <a:effectLst/>
                          <a:latin typeface="+mn-lt"/>
                        </a:rPr>
                        <a:t>DataCite3.1Mandatory</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81782340"/>
                  </a:ext>
                </a:extLst>
              </a:tr>
              <a:tr h="102870">
                <a:tc>
                  <a:txBody>
                    <a:bodyPr/>
                    <a:lstStyle/>
                    <a:p>
                      <a:pPr algn="l" fontAlgn="b"/>
                      <a:r>
                        <a:rPr lang="en-US" sz="400" b="0" i="0" u="none" strike="noStrike">
                          <a:solidFill>
                            <a:srgbClr val="000000"/>
                          </a:solidFill>
                          <a:effectLst/>
                          <a:latin typeface="+mn-lt"/>
                        </a:rPr>
                        <a:t>Author / Originator Identifier Type</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9C0006"/>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400" b="0" i="0" u="none" strike="noStrike" dirty="0">
                          <a:solidFill>
                            <a:srgbClr val="000000"/>
                          </a:solidFill>
                          <a:effectLst/>
                          <a:latin typeface="+mn-lt"/>
                        </a:rPr>
                        <a:t>DataCite3.1Mandatory</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7232914"/>
                  </a:ext>
                </a:extLst>
              </a:tr>
              <a:tr h="102870">
                <a:tc>
                  <a:txBody>
                    <a:bodyPr/>
                    <a:lstStyle/>
                    <a:p>
                      <a:pPr algn="l" fontAlgn="b"/>
                      <a:r>
                        <a:rPr lang="en-US" sz="400" b="0" i="0" u="none" strike="noStrike">
                          <a:solidFill>
                            <a:srgbClr val="000000"/>
                          </a:solidFill>
                          <a:effectLst/>
                          <a:latin typeface="+mn-lt"/>
                        </a:rPr>
                        <a:t>Resource Title</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dirty="0">
                          <a:solidFill>
                            <a:srgbClr val="006100"/>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400" b="0" i="0" u="none" strike="noStrike">
                          <a:solidFill>
                            <a:srgbClr val="000000"/>
                          </a:solidFill>
                          <a:effectLst/>
                          <a:latin typeface="+mn-lt"/>
                        </a:rPr>
                        <a:t>DataCite3.1Mandatory</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46277188"/>
                  </a:ext>
                </a:extLst>
              </a:tr>
              <a:tr h="102870">
                <a:tc>
                  <a:txBody>
                    <a:bodyPr/>
                    <a:lstStyle/>
                    <a:p>
                      <a:pPr algn="l" fontAlgn="b"/>
                      <a:r>
                        <a:rPr lang="en-US" sz="400" b="0" i="0" u="none" strike="noStrike">
                          <a:solidFill>
                            <a:srgbClr val="000000"/>
                          </a:solidFill>
                          <a:effectLst/>
                          <a:latin typeface="+mn-lt"/>
                        </a:rPr>
                        <a:t>Publisher</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9C5700"/>
                          </a:solidFill>
                          <a:effectLst/>
                          <a:latin typeface="+mn-lt"/>
                        </a:rPr>
                        <a:t>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b"/>
                      <a:r>
                        <a:rPr lang="en-US" sz="400" b="0" i="0" u="none" strike="noStrike">
                          <a:solidFill>
                            <a:srgbClr val="000000"/>
                          </a:solidFill>
                          <a:effectLst/>
                          <a:latin typeface="+mn-lt"/>
                        </a:rPr>
                        <a:t>DataCite3.1Mandatory</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36950186"/>
                  </a:ext>
                </a:extLst>
              </a:tr>
              <a:tr h="102870">
                <a:tc>
                  <a:txBody>
                    <a:bodyPr/>
                    <a:lstStyle/>
                    <a:p>
                      <a:pPr algn="l" fontAlgn="b"/>
                      <a:r>
                        <a:rPr lang="en-US" sz="400" b="0" i="0" u="none" strike="noStrike">
                          <a:solidFill>
                            <a:srgbClr val="000000"/>
                          </a:solidFill>
                          <a:effectLst/>
                          <a:latin typeface="+mn-lt"/>
                        </a:rPr>
                        <a:t>Resource Creation/Revision Date</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006100"/>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400" b="0" i="0" u="none" strike="noStrike">
                          <a:solidFill>
                            <a:srgbClr val="000000"/>
                          </a:solidFill>
                          <a:effectLst/>
                          <a:latin typeface="+mn-lt"/>
                        </a:rPr>
                        <a:t>DataCite3.1Mandatory</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6106470"/>
                  </a:ext>
                </a:extLst>
              </a:tr>
              <a:tr h="102870">
                <a:tc>
                  <a:txBody>
                    <a:bodyPr/>
                    <a:lstStyle/>
                    <a:p>
                      <a:pPr algn="l" fontAlgn="b"/>
                      <a:r>
                        <a:rPr lang="en-US" sz="400" b="0" i="0" u="none" strike="noStrike">
                          <a:solidFill>
                            <a:srgbClr val="000000"/>
                          </a:solidFill>
                          <a:effectLst/>
                          <a:latin typeface="+mn-lt"/>
                        </a:rPr>
                        <a:t>Keyword</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006100"/>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400" b="0" i="0" u="none" strike="noStrike">
                          <a:solidFill>
                            <a:srgbClr val="000000"/>
                          </a:solidFill>
                          <a:effectLst/>
                          <a:latin typeface="+mn-lt"/>
                        </a:rPr>
                        <a:t>DataCite3.1Recommended</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16677511"/>
                  </a:ext>
                </a:extLst>
              </a:tr>
              <a:tr h="102870">
                <a:tc>
                  <a:txBody>
                    <a:bodyPr/>
                    <a:lstStyle/>
                    <a:p>
                      <a:pPr algn="l" fontAlgn="b"/>
                      <a:r>
                        <a:rPr lang="en-US" sz="400" b="0" i="0" u="none" strike="noStrike">
                          <a:solidFill>
                            <a:srgbClr val="000000"/>
                          </a:solidFill>
                          <a:effectLst/>
                          <a:latin typeface="+mn-lt"/>
                        </a:rPr>
                        <a:t>Keyword Vocabulary</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006100"/>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400" b="0" i="0" u="none" strike="noStrike">
                          <a:solidFill>
                            <a:srgbClr val="000000"/>
                          </a:solidFill>
                          <a:effectLst/>
                          <a:latin typeface="+mn-lt"/>
                        </a:rPr>
                        <a:t>DataCite3.1Recommended</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8867855"/>
                  </a:ext>
                </a:extLst>
              </a:tr>
              <a:tr h="102870">
                <a:tc>
                  <a:txBody>
                    <a:bodyPr/>
                    <a:lstStyle/>
                    <a:p>
                      <a:pPr algn="l" fontAlgn="b"/>
                      <a:r>
                        <a:rPr lang="en-US" sz="400" b="0" i="0" u="none" strike="noStrike">
                          <a:solidFill>
                            <a:srgbClr val="000000"/>
                          </a:solidFill>
                          <a:effectLst/>
                          <a:latin typeface="+mn-lt"/>
                        </a:rPr>
                        <a:t>Contributor Name</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9C5700"/>
                          </a:solidFill>
                          <a:effectLst/>
                          <a:latin typeface="+mn-lt"/>
                        </a:rPr>
                        <a:t>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b"/>
                      <a:r>
                        <a:rPr lang="en-US" sz="400" b="0" i="0" u="none" strike="noStrike">
                          <a:solidFill>
                            <a:srgbClr val="000000"/>
                          </a:solidFill>
                          <a:effectLst/>
                          <a:latin typeface="+mn-lt"/>
                        </a:rPr>
                        <a:t>DataCite3.1Recommended</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7092053"/>
                  </a:ext>
                </a:extLst>
              </a:tr>
              <a:tr h="102870">
                <a:tc>
                  <a:txBody>
                    <a:bodyPr/>
                    <a:lstStyle/>
                    <a:p>
                      <a:pPr algn="l" fontAlgn="b"/>
                      <a:r>
                        <a:rPr lang="en-US" sz="400" b="0" i="0" u="none" strike="noStrike">
                          <a:solidFill>
                            <a:srgbClr val="000000"/>
                          </a:solidFill>
                          <a:effectLst/>
                          <a:latin typeface="+mn-lt"/>
                        </a:rPr>
                        <a:t>Contributor Role</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dirty="0">
                          <a:solidFill>
                            <a:srgbClr val="9C5700"/>
                          </a:solidFill>
                          <a:effectLst/>
                          <a:latin typeface="+mn-lt"/>
                        </a:rPr>
                        <a:t>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b"/>
                      <a:r>
                        <a:rPr lang="en-US" sz="400" b="0" i="0" u="none" strike="noStrike">
                          <a:solidFill>
                            <a:srgbClr val="000000"/>
                          </a:solidFill>
                          <a:effectLst/>
                          <a:latin typeface="+mn-lt"/>
                        </a:rPr>
                        <a:t>DataCite3.1Recommended</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0433738"/>
                  </a:ext>
                </a:extLst>
              </a:tr>
              <a:tr h="102870">
                <a:tc>
                  <a:txBody>
                    <a:bodyPr/>
                    <a:lstStyle/>
                    <a:p>
                      <a:pPr algn="l" fontAlgn="b"/>
                      <a:r>
                        <a:rPr lang="en-US" sz="400" b="0" i="0" u="none" strike="noStrike">
                          <a:solidFill>
                            <a:srgbClr val="000000"/>
                          </a:solidFill>
                          <a:effectLst/>
                          <a:latin typeface="+mn-lt"/>
                        </a:rPr>
                        <a:t>Responsible Party Identifier Type</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9C0006"/>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400" b="0" i="0" u="none" strike="noStrike">
                          <a:solidFill>
                            <a:srgbClr val="000000"/>
                          </a:solidFill>
                          <a:effectLst/>
                          <a:latin typeface="+mn-lt"/>
                        </a:rPr>
                        <a:t>DataCite3.1Recommended</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2042133"/>
                  </a:ext>
                </a:extLst>
              </a:tr>
              <a:tr h="102870">
                <a:tc>
                  <a:txBody>
                    <a:bodyPr/>
                    <a:lstStyle/>
                    <a:p>
                      <a:pPr algn="l" fontAlgn="b"/>
                      <a:r>
                        <a:rPr lang="en-US" sz="400" b="0" i="0" u="none" strike="noStrike" dirty="0">
                          <a:solidFill>
                            <a:srgbClr val="000000"/>
                          </a:solidFill>
                          <a:effectLst/>
                          <a:latin typeface="+mn-lt"/>
                        </a:rPr>
                        <a:t>Responsible Party Identifier</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9C0006"/>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400" b="0" i="0" u="none" strike="noStrike">
                          <a:solidFill>
                            <a:srgbClr val="000000"/>
                          </a:solidFill>
                          <a:effectLst/>
                          <a:latin typeface="+mn-lt"/>
                        </a:rPr>
                        <a:t>DataCite3.1Recommended</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85411609"/>
                  </a:ext>
                </a:extLst>
              </a:tr>
              <a:tr h="102870">
                <a:tc>
                  <a:txBody>
                    <a:bodyPr/>
                    <a:lstStyle/>
                    <a:p>
                      <a:pPr algn="l" fontAlgn="b"/>
                      <a:r>
                        <a:rPr lang="en-US" sz="400" b="0" i="0" u="none" strike="noStrike">
                          <a:solidFill>
                            <a:srgbClr val="000000"/>
                          </a:solidFill>
                          <a:effectLst/>
                          <a:latin typeface="+mn-lt"/>
                        </a:rPr>
                        <a:t>Resource Creation/Revision Date</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006100"/>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400" b="0" i="0" u="none" strike="noStrike">
                          <a:solidFill>
                            <a:srgbClr val="000000"/>
                          </a:solidFill>
                          <a:effectLst/>
                          <a:latin typeface="+mn-lt"/>
                        </a:rPr>
                        <a:t>DataCite3.1Recommended</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24028814"/>
                  </a:ext>
                </a:extLst>
              </a:tr>
              <a:tr h="102870">
                <a:tc>
                  <a:txBody>
                    <a:bodyPr/>
                    <a:lstStyle/>
                    <a:p>
                      <a:pPr algn="l" fontAlgn="b"/>
                      <a:r>
                        <a:rPr lang="en-US" sz="400" b="0" i="0" u="none" strike="noStrike">
                          <a:solidFill>
                            <a:srgbClr val="000000"/>
                          </a:solidFill>
                          <a:effectLst/>
                          <a:latin typeface="+mn-lt"/>
                        </a:rPr>
                        <a:t>Resource Type</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006100"/>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400" b="0" i="0" u="none" strike="noStrike">
                          <a:solidFill>
                            <a:srgbClr val="000000"/>
                          </a:solidFill>
                          <a:effectLst/>
                          <a:latin typeface="+mn-lt"/>
                        </a:rPr>
                        <a:t>DataCite3.1Recommended</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9641216"/>
                  </a:ext>
                </a:extLst>
              </a:tr>
              <a:tr h="102870">
                <a:tc>
                  <a:txBody>
                    <a:bodyPr/>
                    <a:lstStyle/>
                    <a:p>
                      <a:pPr algn="l" fontAlgn="b"/>
                      <a:r>
                        <a:rPr lang="en-US" sz="400" b="0" i="0" u="none" strike="noStrike">
                          <a:solidFill>
                            <a:srgbClr val="000000"/>
                          </a:solidFill>
                          <a:effectLst/>
                          <a:latin typeface="+mn-lt"/>
                        </a:rPr>
                        <a:t>Related Resource Identifier</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006100"/>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400" b="0" i="0" u="none" strike="noStrike">
                          <a:solidFill>
                            <a:srgbClr val="000000"/>
                          </a:solidFill>
                          <a:effectLst/>
                          <a:latin typeface="+mn-lt"/>
                        </a:rPr>
                        <a:t>DataCite3.1Recommended</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55080572"/>
                  </a:ext>
                </a:extLst>
              </a:tr>
              <a:tr h="102870">
                <a:tc>
                  <a:txBody>
                    <a:bodyPr/>
                    <a:lstStyle/>
                    <a:p>
                      <a:pPr algn="l" fontAlgn="b"/>
                      <a:r>
                        <a:rPr lang="en-US" sz="400" b="0" i="0" u="none" strike="noStrike">
                          <a:solidFill>
                            <a:srgbClr val="000000"/>
                          </a:solidFill>
                          <a:effectLst/>
                          <a:latin typeface="+mn-lt"/>
                        </a:rPr>
                        <a:t>Abstract</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006100"/>
                          </a:solidFill>
                          <a:effectLst/>
                          <a:latin typeface="+mn-lt"/>
                        </a:rPr>
                        <a:t>100%</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400" b="0" i="0" u="none" strike="noStrike">
                          <a:solidFill>
                            <a:srgbClr val="000000"/>
                          </a:solidFill>
                          <a:effectLst/>
                          <a:latin typeface="+mn-lt"/>
                        </a:rPr>
                        <a:t>DataCite3.1Recommended</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69059952"/>
                  </a:ext>
                </a:extLst>
              </a:tr>
              <a:tr h="102870">
                <a:tc>
                  <a:txBody>
                    <a:bodyPr/>
                    <a:lstStyle/>
                    <a:p>
                      <a:pPr algn="l" fontAlgn="b"/>
                      <a:r>
                        <a:rPr lang="en-US" sz="400" b="0" i="0" u="none" strike="noStrike">
                          <a:solidFill>
                            <a:srgbClr val="000000"/>
                          </a:solidFill>
                          <a:effectLst/>
                          <a:latin typeface="+mn-lt"/>
                        </a:rPr>
                        <a:t>Spatial Extent</a:t>
                      </a:r>
                    </a:p>
                  </a:txBody>
                  <a:tcPr marL="1443" marR="1443" marT="1443"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a:solidFill>
                            <a:srgbClr val="000000"/>
                          </a:solidFill>
                          <a:effectLst/>
                          <a:latin typeface="+mn-lt"/>
                        </a:rPr>
                        <a:t>75%</a:t>
                      </a:r>
                    </a:p>
                  </a:txBody>
                  <a:tcPr marL="1443" marR="1443" marT="144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400" b="0" i="0" u="none" strike="noStrike" dirty="0">
                          <a:solidFill>
                            <a:srgbClr val="000000"/>
                          </a:solidFill>
                          <a:effectLst/>
                          <a:latin typeface="+mn-lt"/>
                        </a:rPr>
                        <a:t>DataCite3.1Recommended</a:t>
                      </a:r>
                    </a:p>
                  </a:txBody>
                  <a:tcPr marL="1443" marR="1443" marT="1443"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22796028"/>
                  </a:ext>
                </a:extLst>
              </a:tr>
            </a:tbl>
          </a:graphicData>
        </a:graphic>
      </p:graphicFrame>
      <p:graphicFrame>
        <p:nvGraphicFramePr>
          <p:cNvPr id="15" name="Table 14">
            <a:extLst>
              <a:ext uri="{FF2B5EF4-FFF2-40B4-BE49-F238E27FC236}">
                <a16:creationId xmlns:a16="http://schemas.microsoft.com/office/drawing/2014/main" id="{8B2D236B-EFA5-2C49-B607-0444FFC29353}"/>
              </a:ext>
            </a:extLst>
          </p:cNvPr>
          <p:cNvGraphicFramePr>
            <a:graphicFrameLocks noGrp="1" noChangeAspect="1"/>
          </p:cNvGraphicFramePr>
          <p:nvPr>
            <p:extLst>
              <p:ext uri="{D42A27DB-BD31-4B8C-83A1-F6EECF244321}">
                <p14:modId xmlns:p14="http://schemas.microsoft.com/office/powerpoint/2010/main" val="2245741495"/>
              </p:ext>
            </p:extLst>
          </p:nvPr>
        </p:nvGraphicFramePr>
        <p:xfrm>
          <a:off x="18973800" y="5576331"/>
          <a:ext cx="2667000" cy="1981200"/>
        </p:xfrm>
        <a:graphic>
          <a:graphicData uri="http://schemas.openxmlformats.org/drawingml/2006/table">
            <a:tbl>
              <a:tblPr/>
              <a:tblGrid>
                <a:gridCol w="685800">
                  <a:extLst>
                    <a:ext uri="{9D8B030D-6E8A-4147-A177-3AD203B41FA5}">
                      <a16:colId xmlns:a16="http://schemas.microsoft.com/office/drawing/2014/main" val="454993119"/>
                    </a:ext>
                  </a:extLst>
                </a:gridCol>
                <a:gridCol w="685800">
                  <a:extLst>
                    <a:ext uri="{9D8B030D-6E8A-4147-A177-3AD203B41FA5}">
                      <a16:colId xmlns:a16="http://schemas.microsoft.com/office/drawing/2014/main" val="1782980586"/>
                    </a:ext>
                  </a:extLst>
                </a:gridCol>
                <a:gridCol w="1295400">
                  <a:extLst>
                    <a:ext uri="{9D8B030D-6E8A-4147-A177-3AD203B41FA5}">
                      <a16:colId xmlns:a16="http://schemas.microsoft.com/office/drawing/2014/main" val="73808106"/>
                    </a:ext>
                  </a:extLst>
                </a:gridCol>
              </a:tblGrid>
              <a:tr h="416763">
                <a:tc>
                  <a:txBody>
                    <a:bodyPr/>
                    <a:lstStyle/>
                    <a:p>
                      <a:pPr algn="ctr" fontAlgn="ctr"/>
                      <a:r>
                        <a:rPr lang="en-US" sz="600" b="1" i="0" u="none" strike="noStrike" dirty="0">
                          <a:solidFill>
                            <a:srgbClr val="000000"/>
                          </a:solidFill>
                          <a:effectLst/>
                          <a:latin typeface="+mj-lt"/>
                        </a:rPr>
                        <a:t>Incomplete use in the Collection</a:t>
                      </a:r>
                    </a:p>
                  </a:txBody>
                  <a:tcPr marL="1333" marR="1333" marT="13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600" b="1" i="0" u="none" strike="noStrike">
                          <a:solidFill>
                            <a:srgbClr val="000000"/>
                          </a:solidFill>
                          <a:effectLst/>
                          <a:latin typeface="+mj-lt"/>
                        </a:rPr>
                        <a:t>Unused in Collection</a:t>
                      </a:r>
                    </a:p>
                  </a:txBody>
                  <a:tcPr marL="1333" marR="1333" marT="13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600" b="1" i="0" u="none" strike="noStrike" dirty="0">
                          <a:solidFill>
                            <a:srgbClr val="000000"/>
                          </a:solidFill>
                          <a:effectLst/>
                          <a:latin typeface="+mj-lt"/>
                        </a:rPr>
                        <a:t>Missing from Dialect</a:t>
                      </a:r>
                    </a:p>
                  </a:txBody>
                  <a:tcPr marL="1333" marR="1333" marT="13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86600703"/>
                  </a:ext>
                </a:extLst>
              </a:tr>
              <a:tr h="276265">
                <a:tc>
                  <a:txBody>
                    <a:bodyPr/>
                    <a:lstStyle/>
                    <a:p>
                      <a:pPr algn="ctr" fontAlgn="ctr"/>
                      <a:r>
                        <a:rPr lang="en-US" sz="600" b="0" i="0" u="sng" strike="noStrike">
                          <a:solidFill>
                            <a:srgbClr val="0563C1"/>
                          </a:solidFill>
                          <a:effectLst/>
                          <a:latin typeface="+mn-lt"/>
                          <a:hlinkClick r:id="rId6"/>
                        </a:rPr>
                        <a:t>Resource Identifier</a:t>
                      </a:r>
                      <a:endParaRPr lang="en-US" sz="600" b="0" i="0" u="sng" strike="noStrike">
                        <a:solidFill>
                          <a:srgbClr val="0563C1"/>
                        </a:solidFill>
                        <a:effectLst/>
                        <a:latin typeface="+mn-lt"/>
                      </a:endParaRPr>
                    </a:p>
                  </a:txBody>
                  <a:tcPr marL="1333" marR="1333" marT="1333"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sng" strike="noStrike">
                          <a:solidFill>
                            <a:srgbClr val="0563C1"/>
                          </a:solidFill>
                          <a:effectLst/>
                          <a:latin typeface="+mn-lt"/>
                          <a:hlinkClick r:id="rId7"/>
                        </a:rPr>
                        <a:t>Publisher</a:t>
                      </a:r>
                      <a:endParaRPr lang="en-US" sz="600" b="0" i="0" u="sng" strike="noStrike">
                        <a:solidFill>
                          <a:srgbClr val="0563C1"/>
                        </a:solidFill>
                        <a:effectLst/>
                        <a:latin typeface="+mn-lt"/>
                      </a:endParaRPr>
                    </a:p>
                  </a:txBody>
                  <a:tcPr marL="1333" marR="1333" marT="133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sng" strike="noStrike">
                          <a:solidFill>
                            <a:srgbClr val="0563C1"/>
                          </a:solidFill>
                          <a:effectLst/>
                          <a:latin typeface="+mn-lt"/>
                          <a:hlinkClick r:id="rId8"/>
                        </a:rPr>
                        <a:t>Resource Identifier Type</a:t>
                      </a:r>
                      <a:endParaRPr lang="en-US" sz="600" b="0" i="0" u="sng" strike="noStrike">
                        <a:solidFill>
                          <a:srgbClr val="0563C1"/>
                        </a:solidFill>
                        <a:effectLst/>
                        <a:latin typeface="+mn-lt"/>
                      </a:endParaRPr>
                    </a:p>
                  </a:txBody>
                  <a:tcPr marL="1333" marR="1333" marT="1333"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61206548"/>
                  </a:ext>
                </a:extLst>
              </a:tr>
              <a:tr h="276265">
                <a:tc>
                  <a:txBody>
                    <a:bodyPr/>
                    <a:lstStyle/>
                    <a:p>
                      <a:pPr algn="ctr" fontAlgn="ctr"/>
                      <a:r>
                        <a:rPr lang="en-US" sz="600" b="0" i="0" u="sng" strike="noStrike">
                          <a:solidFill>
                            <a:srgbClr val="0563C1"/>
                          </a:solidFill>
                          <a:effectLst/>
                          <a:latin typeface="+mn-lt"/>
                          <a:hlinkClick r:id="rId9"/>
                        </a:rPr>
                        <a:t>Spatial Extent</a:t>
                      </a:r>
                      <a:endParaRPr lang="en-US" sz="600" b="0" i="0" u="sng" strike="noStrike">
                        <a:solidFill>
                          <a:srgbClr val="0563C1"/>
                        </a:solidFill>
                        <a:effectLst/>
                        <a:latin typeface="+mn-lt"/>
                      </a:endParaRPr>
                    </a:p>
                  </a:txBody>
                  <a:tcPr marL="1333" marR="1333" marT="1333"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sng" strike="noStrike">
                          <a:solidFill>
                            <a:srgbClr val="0563C1"/>
                          </a:solidFill>
                          <a:effectLst/>
                          <a:latin typeface="+mn-lt"/>
                          <a:hlinkClick r:id="rId10"/>
                        </a:rPr>
                        <a:t>Contributor Name</a:t>
                      </a:r>
                      <a:endParaRPr lang="en-US" sz="600" b="0" i="0" u="sng" strike="noStrike">
                        <a:solidFill>
                          <a:srgbClr val="0563C1"/>
                        </a:solidFill>
                        <a:effectLst/>
                        <a:latin typeface="+mn-lt"/>
                      </a:endParaRPr>
                    </a:p>
                  </a:txBody>
                  <a:tcPr marL="1333" marR="1333" marT="133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sng" strike="noStrike" dirty="0">
                          <a:solidFill>
                            <a:srgbClr val="0563C1"/>
                          </a:solidFill>
                          <a:effectLst/>
                          <a:latin typeface="+mn-lt"/>
                          <a:hlinkClick r:id="rId11"/>
                        </a:rPr>
                        <a:t>Author / Originator Identifier</a:t>
                      </a:r>
                      <a:endParaRPr lang="en-US" sz="600" b="0" i="0" u="sng" strike="noStrike" dirty="0">
                        <a:solidFill>
                          <a:srgbClr val="0563C1"/>
                        </a:solidFill>
                        <a:effectLst/>
                        <a:latin typeface="+mn-lt"/>
                      </a:endParaRPr>
                    </a:p>
                  </a:txBody>
                  <a:tcPr marL="1333" marR="1333" marT="1333"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599974"/>
                  </a:ext>
                </a:extLst>
              </a:tr>
              <a:tr h="367821">
                <a:tc>
                  <a:txBody>
                    <a:bodyPr/>
                    <a:lstStyle/>
                    <a:p>
                      <a:pPr algn="ctr" fontAlgn="ctr"/>
                      <a:endParaRPr lang="en-US" sz="600" b="0" i="0" u="sng" strike="noStrike">
                        <a:solidFill>
                          <a:srgbClr val="0563C1"/>
                        </a:solidFill>
                        <a:effectLst/>
                        <a:latin typeface="+mn-lt"/>
                      </a:endParaRPr>
                    </a:p>
                  </a:txBody>
                  <a:tcPr marL="1333" marR="1333" marT="1333"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sng" strike="noStrike">
                          <a:solidFill>
                            <a:srgbClr val="0563C1"/>
                          </a:solidFill>
                          <a:effectLst/>
                          <a:latin typeface="+mn-lt"/>
                          <a:hlinkClick r:id="rId12"/>
                        </a:rPr>
                        <a:t>Contributor Role</a:t>
                      </a:r>
                      <a:endParaRPr lang="en-US" sz="600" b="0" i="0" u="sng" strike="noStrike">
                        <a:solidFill>
                          <a:srgbClr val="0563C1"/>
                        </a:solidFill>
                        <a:effectLst/>
                        <a:latin typeface="+mn-lt"/>
                      </a:endParaRPr>
                    </a:p>
                  </a:txBody>
                  <a:tcPr marL="1333" marR="1333" marT="133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sng" strike="noStrike" dirty="0">
                          <a:solidFill>
                            <a:srgbClr val="0563C1"/>
                          </a:solidFill>
                          <a:effectLst/>
                          <a:latin typeface="+mn-lt"/>
                          <a:hlinkClick r:id="rId13"/>
                        </a:rPr>
                        <a:t>Author / Originator Identifier Type</a:t>
                      </a:r>
                      <a:endParaRPr lang="en-US" sz="600" b="0" i="0" u="sng" strike="noStrike" dirty="0">
                        <a:solidFill>
                          <a:srgbClr val="0563C1"/>
                        </a:solidFill>
                        <a:effectLst/>
                        <a:latin typeface="+mn-lt"/>
                      </a:endParaRPr>
                    </a:p>
                  </a:txBody>
                  <a:tcPr marL="1333" marR="1333" marT="1333"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46200229"/>
                  </a:ext>
                </a:extLst>
              </a:tr>
              <a:tr h="367821">
                <a:tc>
                  <a:txBody>
                    <a:bodyPr/>
                    <a:lstStyle/>
                    <a:p>
                      <a:pPr algn="ctr" fontAlgn="ctr"/>
                      <a:endParaRPr lang="en-US" sz="600" b="0" i="0" u="sng" strike="noStrike">
                        <a:solidFill>
                          <a:srgbClr val="0563C1"/>
                        </a:solidFill>
                        <a:effectLst/>
                        <a:latin typeface="+mn-lt"/>
                      </a:endParaRPr>
                    </a:p>
                  </a:txBody>
                  <a:tcPr marL="1333" marR="1333" marT="1333"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sng" strike="noStrike" dirty="0">
                          <a:solidFill>
                            <a:srgbClr val="0563C1"/>
                          </a:solidFill>
                          <a:effectLst/>
                          <a:latin typeface="+mn-lt"/>
                          <a:hlinkClick r:id="rId14"/>
                        </a:rPr>
                        <a:t>Transfer Size</a:t>
                      </a:r>
                      <a:endParaRPr lang="en-US" sz="600" b="0" i="0" u="sng" strike="noStrike" dirty="0">
                        <a:solidFill>
                          <a:srgbClr val="0563C1"/>
                        </a:solidFill>
                        <a:effectLst/>
                        <a:latin typeface="+mn-lt"/>
                      </a:endParaRPr>
                    </a:p>
                  </a:txBody>
                  <a:tcPr marL="1333" marR="1333" marT="133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sng" strike="noStrike">
                          <a:solidFill>
                            <a:srgbClr val="0563C1"/>
                          </a:solidFill>
                          <a:effectLst/>
                          <a:latin typeface="+mn-lt"/>
                          <a:hlinkClick r:id="rId15"/>
                        </a:rPr>
                        <a:t>Responsible Party Identifier Type</a:t>
                      </a:r>
                      <a:endParaRPr lang="en-US" sz="600" b="0" i="0" u="sng" strike="noStrike">
                        <a:solidFill>
                          <a:srgbClr val="0563C1"/>
                        </a:solidFill>
                        <a:effectLst/>
                        <a:latin typeface="+mn-lt"/>
                      </a:endParaRPr>
                    </a:p>
                  </a:txBody>
                  <a:tcPr marL="1333" marR="1333" marT="1333"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06666607"/>
                  </a:ext>
                </a:extLst>
              </a:tr>
              <a:tr h="276265">
                <a:tc>
                  <a:txBody>
                    <a:bodyPr/>
                    <a:lstStyle/>
                    <a:p>
                      <a:pPr algn="ctr" fontAlgn="ctr"/>
                      <a:endParaRPr lang="en-US" sz="600" b="0" i="0" u="sng" strike="noStrike">
                        <a:solidFill>
                          <a:srgbClr val="0563C1"/>
                        </a:solidFill>
                        <a:effectLst/>
                        <a:latin typeface="+mn-lt"/>
                      </a:endParaRPr>
                    </a:p>
                  </a:txBody>
                  <a:tcPr marL="1333" marR="1333" marT="1333"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endParaRPr lang="en-US" sz="600" b="0" i="0" u="sng" strike="noStrike">
                        <a:solidFill>
                          <a:srgbClr val="0563C1"/>
                        </a:solidFill>
                        <a:effectLst/>
                        <a:latin typeface="+mn-lt"/>
                      </a:endParaRPr>
                    </a:p>
                  </a:txBody>
                  <a:tcPr marL="1333" marR="1333" marT="133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600" b="0" i="0" u="sng" strike="noStrike" dirty="0">
                          <a:solidFill>
                            <a:srgbClr val="0563C1"/>
                          </a:solidFill>
                          <a:effectLst/>
                          <a:latin typeface="+mn-lt"/>
                          <a:hlinkClick r:id="rId16"/>
                        </a:rPr>
                        <a:t>Responsible Party Identifier</a:t>
                      </a:r>
                      <a:endParaRPr lang="en-US" sz="600" b="0" i="0" u="sng" strike="noStrike" dirty="0">
                        <a:solidFill>
                          <a:srgbClr val="0563C1"/>
                        </a:solidFill>
                        <a:effectLst/>
                        <a:latin typeface="+mn-lt"/>
                      </a:endParaRPr>
                    </a:p>
                  </a:txBody>
                  <a:tcPr marL="1333" marR="1333" marT="1333"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39389645"/>
                  </a:ext>
                </a:extLst>
              </a:tr>
            </a:tbl>
          </a:graphicData>
        </a:graphic>
      </p:graphicFrame>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C7D75EC4-6F1F-6240-8293-5BA57911D119}"/>
              </a:ext>
            </a:extLst>
          </p:cNvPr>
          <p:cNvSpPr txBox="1">
            <a:spLocks/>
          </p:cNvSpPr>
          <p:nvPr/>
        </p:nvSpPr>
        <p:spPr>
          <a:xfrm>
            <a:off x="1689101" y="1203326"/>
            <a:ext cx="17056102" cy="1016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altLang="en-US" dirty="0">
                <a:solidFill>
                  <a:srgbClr val="164F86"/>
                </a:solidFill>
                <a:latin typeface="Helvetica" panose="020B0604020202020204" pitchFamily="34" charset="0"/>
                <a:sym typeface="Helvetica" panose="020B0604020202020204" pitchFamily="34" charset="0"/>
              </a:rPr>
              <a:t>Dialect compared with a recommendation</a:t>
            </a:r>
            <a:endParaRPr lang="en-US" dirty="0"/>
          </a:p>
        </p:txBody>
      </p:sp>
      <p:graphicFrame>
        <p:nvGraphicFramePr>
          <p:cNvPr id="5" name="Chart 4">
            <a:extLst>
              <a:ext uri="{FF2B5EF4-FFF2-40B4-BE49-F238E27FC236}">
                <a16:creationId xmlns:a16="http://schemas.microsoft.com/office/drawing/2014/main" id="{9F6EE76A-86FB-B244-9879-753CFDECDE44}"/>
              </a:ext>
            </a:extLst>
          </p:cNvPr>
          <p:cNvGraphicFramePr>
            <a:graphicFrameLocks/>
          </p:cNvGraphicFramePr>
          <p:nvPr>
            <p:extLst>
              <p:ext uri="{D42A27DB-BD31-4B8C-83A1-F6EECF244321}">
                <p14:modId xmlns:p14="http://schemas.microsoft.com/office/powerpoint/2010/main" val="1081807875"/>
              </p:ext>
            </p:extLst>
          </p:nvPr>
        </p:nvGraphicFramePr>
        <p:xfrm>
          <a:off x="1219200" y="2514600"/>
          <a:ext cx="22555200" cy="10515600"/>
        </p:xfrm>
        <a:graphic>
          <a:graphicData uri="http://schemas.openxmlformats.org/drawingml/2006/chart">
            <c:chart xmlns:c="http://schemas.openxmlformats.org/drawingml/2006/chart" xmlns:r="http://schemas.openxmlformats.org/officeDocument/2006/relationships" r:id="rId3"/>
          </a:graphicData>
        </a:graphic>
      </p:graphicFrame>
      <p:pic>
        <p:nvPicPr>
          <p:cNvPr id="2" name="Picture 1">
            <a:extLst>
              <a:ext uri="{FF2B5EF4-FFF2-40B4-BE49-F238E27FC236}">
                <a16:creationId xmlns:a16="http://schemas.microsoft.com/office/drawing/2014/main" id="{677AD73B-0774-EB4B-A094-8A58176E6672}"/>
              </a:ext>
            </a:extLst>
          </p:cNvPr>
          <p:cNvPicPr>
            <a:picLocks noChangeAspect="1"/>
          </p:cNvPicPr>
          <p:nvPr/>
        </p:nvPicPr>
        <p:blipFill>
          <a:blip r:embed="rId4"/>
          <a:stretch>
            <a:fillRect/>
          </a:stretch>
        </p:blipFill>
        <p:spPr>
          <a:xfrm>
            <a:off x="18759951" y="3276600"/>
            <a:ext cx="3810000" cy="3048000"/>
          </a:xfrm>
          <a:prstGeom prst="rect">
            <a:avLst/>
          </a:prstGeom>
        </p:spPr>
      </p:pic>
    </p:spTree>
    <p:extLst>
      <p:ext uri="{BB962C8B-B14F-4D97-AF65-F5344CB8AC3E}">
        <p14:creationId xmlns:p14="http://schemas.microsoft.com/office/powerpoint/2010/main" val="3019134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Chart 23">
            <a:extLst>
              <a:ext uri="{FF2B5EF4-FFF2-40B4-BE49-F238E27FC236}">
                <a16:creationId xmlns:a16="http://schemas.microsoft.com/office/drawing/2014/main" id="{900683EC-D920-394E-937C-368F1450E8E8}"/>
              </a:ext>
            </a:extLst>
          </p:cNvPr>
          <p:cNvGraphicFramePr>
            <a:graphicFrameLocks/>
          </p:cNvGraphicFramePr>
          <p:nvPr>
            <p:extLst>
              <p:ext uri="{D42A27DB-BD31-4B8C-83A1-F6EECF244321}">
                <p14:modId xmlns:p14="http://schemas.microsoft.com/office/powerpoint/2010/main" val="3811865470"/>
              </p:ext>
            </p:extLst>
          </p:nvPr>
        </p:nvGraphicFramePr>
        <p:xfrm>
          <a:off x="381000" y="2362200"/>
          <a:ext cx="25679400" cy="11191874"/>
        </p:xfrm>
        <a:graphic>
          <a:graphicData uri="http://schemas.openxmlformats.org/drawingml/2006/chart">
            <c:chart xmlns:c="http://schemas.openxmlformats.org/drawingml/2006/chart" xmlns:r="http://schemas.openxmlformats.org/officeDocument/2006/relationships" r:id="rId3"/>
          </a:graphicData>
        </a:graphic>
      </p:graphicFrame>
      <p:sp>
        <p:nvSpPr>
          <p:cNvPr id="3" name="Title 5">
            <a:extLst>
              <a:ext uri="{FF2B5EF4-FFF2-40B4-BE49-F238E27FC236}">
                <a16:creationId xmlns:a16="http://schemas.microsoft.com/office/drawing/2014/main" id="{10986AAC-CA53-2543-97E5-DC72CED4FF1D}"/>
              </a:ext>
            </a:extLst>
          </p:cNvPr>
          <p:cNvSpPr txBox="1">
            <a:spLocks/>
          </p:cNvSpPr>
          <p:nvPr/>
        </p:nvSpPr>
        <p:spPr>
          <a:xfrm>
            <a:off x="1689101" y="1203326"/>
            <a:ext cx="17056102" cy="1016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altLang="en-US" dirty="0">
                <a:solidFill>
                  <a:srgbClr val="164F86"/>
                </a:solidFill>
                <a:latin typeface="Helvetica" panose="020B0604020202020204" pitchFamily="34" charset="0"/>
                <a:sym typeface="Helvetica" panose="020B0604020202020204" pitchFamily="34" charset="0"/>
              </a:rPr>
              <a:t>Signature Score Groups</a:t>
            </a:r>
            <a:endParaRPr lang="en-US" dirty="0"/>
          </a:p>
        </p:txBody>
      </p:sp>
      <p:sp>
        <p:nvSpPr>
          <p:cNvPr id="2" name="TextBox 1">
            <a:extLst>
              <a:ext uri="{FF2B5EF4-FFF2-40B4-BE49-F238E27FC236}">
                <a16:creationId xmlns:a16="http://schemas.microsoft.com/office/drawing/2014/main" id="{BB1ED596-FF68-B14C-9097-E5B635359F38}"/>
              </a:ext>
            </a:extLst>
          </p:cNvPr>
          <p:cNvSpPr txBox="1"/>
          <p:nvPr/>
        </p:nvSpPr>
        <p:spPr>
          <a:xfrm>
            <a:off x="14782800" y="4495800"/>
            <a:ext cx="7162800" cy="861774"/>
          </a:xfrm>
          <a:prstGeom prst="rect">
            <a:avLst/>
          </a:prstGeom>
          <a:noFill/>
        </p:spPr>
        <p:txBody>
          <a:bodyPr wrap="square" rtlCol="0">
            <a:spAutoFit/>
          </a:bodyPr>
          <a:lstStyle/>
          <a:p>
            <a:r>
              <a:rPr lang="en-US" dirty="0"/>
              <a:t>Low scores are good</a:t>
            </a:r>
          </a:p>
        </p:txBody>
      </p:sp>
    </p:spTree>
    <p:extLst>
      <p:ext uri="{BB962C8B-B14F-4D97-AF65-F5344CB8AC3E}">
        <p14:creationId xmlns:p14="http://schemas.microsoft.com/office/powerpoint/2010/main" val="2967901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pasted-image.pdf">
            <a:extLst>
              <a:ext uri="{FF2B5EF4-FFF2-40B4-BE49-F238E27FC236}">
                <a16:creationId xmlns:a16="http://schemas.microsoft.com/office/drawing/2014/main" id="{744ADB4F-3C4C-AA44-BF63-BFD03888DAF8}"/>
              </a:ext>
            </a:extLst>
          </p:cNvPr>
          <p:cNvPicPr>
            <a:picLocks noChangeAspect="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0" y="10693400"/>
            <a:ext cx="24384000" cy="302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1" name="Group 10">
            <a:extLst>
              <a:ext uri="{FF2B5EF4-FFF2-40B4-BE49-F238E27FC236}">
                <a16:creationId xmlns:a16="http://schemas.microsoft.com/office/drawing/2014/main" id="{8E756B2F-7A6E-8F45-AFE0-4970120EEB27}"/>
              </a:ext>
            </a:extLst>
          </p:cNvPr>
          <p:cNvGrpSpPr/>
          <p:nvPr/>
        </p:nvGrpSpPr>
        <p:grpSpPr>
          <a:xfrm>
            <a:off x="18973800" y="3882269"/>
            <a:ext cx="4847624" cy="4935198"/>
            <a:chOff x="36384852" y="22544308"/>
            <a:chExt cx="3062393" cy="1514167"/>
          </a:xfrm>
        </p:grpSpPr>
        <p:sp>
          <p:nvSpPr>
            <p:cNvPr id="12" name="TextBox 11">
              <a:extLst>
                <a:ext uri="{FF2B5EF4-FFF2-40B4-BE49-F238E27FC236}">
                  <a16:creationId xmlns:a16="http://schemas.microsoft.com/office/drawing/2014/main" id="{CD6E20EF-47F4-3F4B-8B6D-4960B27BAB79}"/>
                </a:ext>
              </a:extLst>
            </p:cNvPr>
            <p:cNvSpPr txBox="1"/>
            <p:nvPr/>
          </p:nvSpPr>
          <p:spPr>
            <a:xfrm>
              <a:off x="36384852" y="22544308"/>
              <a:ext cx="3062393" cy="351562"/>
            </a:xfrm>
            <a:prstGeom prst="rect">
              <a:avLst/>
            </a:prstGeom>
            <a:solidFill>
              <a:srgbClr val="FFC8CF"/>
            </a:solidFill>
            <a:ln>
              <a:solidFill>
                <a:schemeClr val="tx1"/>
              </a:solidFill>
            </a:ln>
          </p:spPr>
          <p:txBody>
            <a:bodyPr wrap="square" rtlCol="0">
              <a:spAutoFit/>
            </a:bodyPr>
            <a:lstStyle/>
            <a:p>
              <a:r>
                <a:rPr lang="en-US" sz="3600" dirty="0">
                  <a:solidFill>
                    <a:schemeClr val="accent2">
                      <a:lumMod val="50000"/>
                    </a:schemeClr>
                  </a:solidFill>
                  <a:latin typeface="Calibri"/>
                  <a:cs typeface="Calibri"/>
                </a:rPr>
                <a:t>-100% = Concept Not in Dialect</a:t>
              </a:r>
            </a:p>
          </p:txBody>
        </p:sp>
        <p:sp>
          <p:nvSpPr>
            <p:cNvPr id="13" name="TextBox 12">
              <a:extLst>
                <a:ext uri="{FF2B5EF4-FFF2-40B4-BE49-F238E27FC236}">
                  <a16:creationId xmlns:a16="http://schemas.microsoft.com/office/drawing/2014/main" id="{507F8E78-F8C1-AC4C-A45C-FE7F11352984}"/>
                </a:ext>
              </a:extLst>
            </p:cNvPr>
            <p:cNvSpPr txBox="1"/>
            <p:nvPr/>
          </p:nvSpPr>
          <p:spPr>
            <a:xfrm>
              <a:off x="36384852" y="22921647"/>
              <a:ext cx="3062393" cy="351562"/>
            </a:xfrm>
            <a:prstGeom prst="rect">
              <a:avLst/>
            </a:prstGeom>
            <a:solidFill>
              <a:srgbClr val="FFEC9C"/>
            </a:solidFill>
            <a:ln>
              <a:solidFill>
                <a:schemeClr val="tx1"/>
              </a:solidFill>
            </a:ln>
          </p:spPr>
          <p:txBody>
            <a:bodyPr wrap="square" rtlCol="0">
              <a:spAutoFit/>
            </a:bodyPr>
            <a:lstStyle/>
            <a:p>
              <a:r>
                <a:rPr lang="en-US" sz="3600" dirty="0">
                  <a:solidFill>
                    <a:schemeClr val="accent2">
                      <a:lumMod val="50000"/>
                    </a:schemeClr>
                  </a:solidFill>
                  <a:latin typeface="Calibri"/>
                  <a:cs typeface="Calibri"/>
                </a:rPr>
                <a:t>0% = Concept Not in Collection</a:t>
              </a:r>
            </a:p>
          </p:txBody>
        </p:sp>
        <p:sp>
          <p:nvSpPr>
            <p:cNvPr id="14" name="TextBox 13">
              <a:extLst>
                <a:ext uri="{FF2B5EF4-FFF2-40B4-BE49-F238E27FC236}">
                  <a16:creationId xmlns:a16="http://schemas.microsoft.com/office/drawing/2014/main" id="{24BF316F-809F-A54B-954D-98DB8B954A8F}"/>
                </a:ext>
              </a:extLst>
            </p:cNvPr>
            <p:cNvSpPr txBox="1"/>
            <p:nvPr/>
          </p:nvSpPr>
          <p:spPr>
            <a:xfrm>
              <a:off x="36384852" y="23299493"/>
              <a:ext cx="3062393" cy="351562"/>
            </a:xfrm>
            <a:prstGeom prst="rect">
              <a:avLst/>
            </a:prstGeom>
            <a:solidFill>
              <a:srgbClr val="C7F0CF"/>
            </a:solidFill>
            <a:ln>
              <a:solidFill>
                <a:schemeClr val="tx1"/>
              </a:solidFill>
            </a:ln>
          </p:spPr>
          <p:txBody>
            <a:bodyPr wrap="square" rtlCol="0">
              <a:spAutoFit/>
            </a:bodyPr>
            <a:lstStyle/>
            <a:p>
              <a:r>
                <a:rPr lang="en-US" sz="3600" dirty="0">
                  <a:solidFill>
                    <a:schemeClr val="bg2">
                      <a:lumMod val="10000"/>
                    </a:schemeClr>
                  </a:solidFill>
                  <a:latin typeface="Calibri"/>
                  <a:cs typeface="Calibri"/>
                </a:rPr>
                <a:t>100% = Concept in All Records</a:t>
              </a:r>
            </a:p>
          </p:txBody>
        </p:sp>
        <p:sp>
          <p:nvSpPr>
            <p:cNvPr id="15" name="TextBox 14">
              <a:extLst>
                <a:ext uri="{FF2B5EF4-FFF2-40B4-BE49-F238E27FC236}">
                  <a16:creationId xmlns:a16="http://schemas.microsoft.com/office/drawing/2014/main" id="{1466F50E-2E57-0F44-B11D-FD3B42554008}"/>
                </a:ext>
              </a:extLst>
            </p:cNvPr>
            <p:cNvSpPr txBox="1"/>
            <p:nvPr/>
          </p:nvSpPr>
          <p:spPr>
            <a:xfrm>
              <a:off x="36384852" y="23690202"/>
              <a:ext cx="3062393" cy="368273"/>
            </a:xfrm>
            <a:prstGeom prst="rect">
              <a:avLst/>
            </a:prstGeom>
            <a:solidFill>
              <a:schemeClr val="bg1"/>
            </a:solidFill>
            <a:ln>
              <a:solidFill>
                <a:schemeClr val="tx1"/>
              </a:solidFill>
            </a:ln>
          </p:spPr>
          <p:txBody>
            <a:bodyPr wrap="square" rtlCol="0">
              <a:spAutoFit/>
            </a:bodyPr>
            <a:lstStyle/>
            <a:p>
              <a:r>
                <a:rPr lang="en-US" sz="3600" dirty="0">
                  <a:latin typeface="Calibri"/>
                  <a:cs typeface="Calibri"/>
                </a:rPr>
                <a:t>A% = Concept in Some Records</a:t>
              </a:r>
            </a:p>
          </p:txBody>
        </p:sp>
      </p:grpSp>
      <p:sp>
        <p:nvSpPr>
          <p:cNvPr id="8" name="Title 5">
            <a:extLst>
              <a:ext uri="{FF2B5EF4-FFF2-40B4-BE49-F238E27FC236}">
                <a16:creationId xmlns:a16="http://schemas.microsoft.com/office/drawing/2014/main" id="{85090CE9-A1BE-B449-8550-5625C10C2CCB}"/>
              </a:ext>
            </a:extLst>
          </p:cNvPr>
          <p:cNvSpPr txBox="1">
            <a:spLocks/>
          </p:cNvSpPr>
          <p:nvPr/>
        </p:nvSpPr>
        <p:spPr>
          <a:xfrm>
            <a:off x="1689101" y="1203326"/>
            <a:ext cx="17056102" cy="1016000"/>
          </a:xfrm>
          <a:prstGeom prst="rect">
            <a:avLst/>
          </a:prstGeom>
        </p:spPr>
        <p:txBody>
          <a:bodyPr/>
          <a:lstStyle>
            <a:lvl1pPr algn="l" defTabSz="464344" rtl="0" eaLnBrk="0" fontAlgn="base" hangingPunct="0">
              <a:spcBef>
                <a:spcPct val="0"/>
              </a:spcBef>
              <a:spcAft>
                <a:spcPct val="0"/>
              </a:spcAft>
              <a:defRPr sz="5400" b="1" kern="1200">
                <a:solidFill>
                  <a:srgbClr val="165EA0"/>
                </a:solidFill>
                <a:latin typeface="Helvetica" charset="0"/>
                <a:ea typeface="Helvetica" charset="0"/>
                <a:cs typeface="Helvetica" charset="0"/>
                <a:sym typeface="Helvetica Light" pitchFamily="1" charset="0"/>
              </a:defRPr>
            </a:lvl1pPr>
            <a:lvl2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2pPr>
            <a:lvl3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3pPr>
            <a:lvl4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4pPr>
            <a:lvl5pPr algn="ctr" defTabSz="464344" rtl="0" eaLnBrk="0" fontAlgn="base" hangingPunct="0">
              <a:spcBef>
                <a:spcPct val="0"/>
              </a:spcBef>
              <a:spcAft>
                <a:spcPct val="0"/>
              </a:spcAft>
              <a:defRPr sz="6300">
                <a:solidFill>
                  <a:srgbClr val="000000"/>
                </a:solidFill>
                <a:latin typeface="Helvetica Light" charset="0"/>
                <a:ea typeface="MS PGothic" panose="020B0600070205080204" pitchFamily="34" charset="-128"/>
                <a:cs typeface="Helvetica Light" charset="0"/>
                <a:sym typeface="Helvetica Light" pitchFamily="1" charset="0"/>
              </a:defRPr>
            </a:lvl5pPr>
            <a:lvl6pPr marL="25717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6pPr>
            <a:lvl7pPr marL="51435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7pPr>
            <a:lvl8pPr marL="771526"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8pPr>
            <a:lvl9pPr marL="1028700" algn="ctr" defTabSz="464344" rtl="0" fontAlgn="base" hangingPunct="0">
              <a:spcBef>
                <a:spcPct val="0"/>
              </a:spcBef>
              <a:spcAft>
                <a:spcPct val="0"/>
              </a:spcAft>
              <a:defRPr sz="6300">
                <a:solidFill>
                  <a:srgbClr val="000000"/>
                </a:solidFill>
                <a:latin typeface="Helvetica Light" charset="0"/>
                <a:ea typeface="Helvetica Light" charset="0"/>
                <a:cs typeface="Helvetica Light" charset="0"/>
                <a:sym typeface="Helvetica Light" charset="0"/>
              </a:defRPr>
            </a:lvl9pPr>
          </a:lstStyle>
          <a:p>
            <a:r>
              <a:rPr lang="en-US" dirty="0">
                <a:solidFill>
                  <a:srgbClr val="164F86"/>
                </a:solidFill>
                <a:latin typeface="Helvetica" panose="020B0604020202020204" pitchFamily="34" charset="0"/>
                <a:sym typeface="Helvetica" panose="020B0604020202020204" pitchFamily="34" charset="0"/>
              </a:rPr>
              <a:t>Recommendation Concept Occurrence Percentage</a:t>
            </a:r>
            <a:endParaRPr lang="en-US" dirty="0"/>
          </a:p>
        </p:txBody>
      </p:sp>
      <p:graphicFrame>
        <p:nvGraphicFramePr>
          <p:cNvPr id="3" name="Table 2">
            <a:extLst>
              <a:ext uri="{FF2B5EF4-FFF2-40B4-BE49-F238E27FC236}">
                <a16:creationId xmlns:a16="http://schemas.microsoft.com/office/drawing/2014/main" id="{9A1BD2B6-B8C6-B449-A0E8-5CEBDD0BC63D}"/>
              </a:ext>
            </a:extLst>
          </p:cNvPr>
          <p:cNvGraphicFramePr>
            <a:graphicFrameLocks noGrp="1"/>
          </p:cNvGraphicFramePr>
          <p:nvPr>
            <p:extLst>
              <p:ext uri="{D42A27DB-BD31-4B8C-83A1-F6EECF244321}">
                <p14:modId xmlns:p14="http://schemas.microsoft.com/office/powerpoint/2010/main" val="3081050430"/>
              </p:ext>
            </p:extLst>
          </p:nvPr>
        </p:nvGraphicFramePr>
        <p:xfrm>
          <a:off x="838200" y="2743191"/>
          <a:ext cx="17462498" cy="10515609"/>
        </p:xfrm>
        <a:graphic>
          <a:graphicData uri="http://schemas.openxmlformats.org/drawingml/2006/table">
            <a:tbl>
              <a:tblPr/>
              <a:tblGrid>
                <a:gridCol w="6953130">
                  <a:extLst>
                    <a:ext uri="{9D8B030D-6E8A-4147-A177-3AD203B41FA5}">
                      <a16:colId xmlns:a16="http://schemas.microsoft.com/office/drawing/2014/main" val="1703868653"/>
                    </a:ext>
                  </a:extLst>
                </a:gridCol>
                <a:gridCol w="3099569">
                  <a:extLst>
                    <a:ext uri="{9D8B030D-6E8A-4147-A177-3AD203B41FA5}">
                      <a16:colId xmlns:a16="http://schemas.microsoft.com/office/drawing/2014/main" val="1839272798"/>
                    </a:ext>
                  </a:extLst>
                </a:gridCol>
                <a:gridCol w="7409799">
                  <a:extLst>
                    <a:ext uri="{9D8B030D-6E8A-4147-A177-3AD203B41FA5}">
                      <a16:colId xmlns:a16="http://schemas.microsoft.com/office/drawing/2014/main" val="659120896"/>
                    </a:ext>
                  </a:extLst>
                </a:gridCol>
              </a:tblGrid>
              <a:tr h="790231">
                <a:tc>
                  <a:txBody>
                    <a:bodyPr/>
                    <a:lstStyle/>
                    <a:p>
                      <a:pPr algn="ctr" fontAlgn="b"/>
                      <a:r>
                        <a:rPr lang="en-US" sz="3000" b="1" i="0" u="none" strike="noStrike" dirty="0">
                          <a:solidFill>
                            <a:srgbClr val="000000"/>
                          </a:solidFill>
                          <a:effectLst/>
                          <a:latin typeface="+mj-lt"/>
                        </a:rPr>
                        <a:t>Concept</a:t>
                      </a:r>
                    </a:p>
                  </a:txBody>
                  <a:tcPr marL="9465" marR="9465" marT="9465" marB="0" anchor="b" anchorCtr="1">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3000" b="1" i="0" u="none" strike="noStrike" dirty="0">
                          <a:solidFill>
                            <a:srgbClr val="000000"/>
                          </a:solidFill>
                          <a:effectLst/>
                          <a:latin typeface="+mj-lt"/>
                        </a:rPr>
                        <a:t>Occurrence %</a:t>
                      </a:r>
                    </a:p>
                  </a:txBody>
                  <a:tcPr marL="9465" marR="9465" marT="9465" marB="0" anchor="b" anchorCtr="1">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3000" b="1" i="0" u="none" strike="noStrike" dirty="0">
                          <a:solidFill>
                            <a:srgbClr val="000000"/>
                          </a:solidFill>
                          <a:effectLst/>
                          <a:latin typeface="+mj-lt"/>
                        </a:rPr>
                        <a:t>Recommendation Profile</a:t>
                      </a: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46238663"/>
                  </a:ext>
                </a:extLst>
              </a:tr>
              <a:tr h="511862">
                <a:tc>
                  <a:txBody>
                    <a:bodyPr/>
                    <a:lstStyle/>
                    <a:p>
                      <a:pPr algn="l" fontAlgn="b"/>
                      <a:r>
                        <a:rPr lang="en-US" sz="3000" b="0" i="0" u="sng" strike="noStrike">
                          <a:solidFill>
                            <a:srgbClr val="0000FF"/>
                          </a:solidFill>
                          <a:effectLst/>
                          <a:latin typeface="+mn-lt"/>
                          <a:hlinkClick r:id="rId4"/>
                        </a:rPr>
                        <a:t>Resource Identifier</a:t>
                      </a:r>
                      <a:endParaRPr lang="en-US" sz="3000" b="0" i="0" u="sng" strike="noStrike">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dirty="0">
                          <a:solidFill>
                            <a:srgbClr val="000000"/>
                          </a:solidFill>
                          <a:effectLst/>
                          <a:latin typeface="Calibri" panose="020F0502020204030204" pitchFamily="34" charset="0"/>
                        </a:rPr>
                        <a:t>2%</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sng" strike="noStrike" dirty="0">
                          <a:solidFill>
                            <a:srgbClr val="0000FF"/>
                          </a:solidFill>
                          <a:effectLst/>
                          <a:latin typeface="+mn-lt"/>
                          <a:hlinkClick r:id="rId5"/>
                        </a:rPr>
                        <a:t>DataCite3.1Mandatory</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1322040"/>
                  </a:ext>
                </a:extLst>
              </a:tr>
              <a:tr h="511862">
                <a:tc>
                  <a:txBody>
                    <a:bodyPr/>
                    <a:lstStyle/>
                    <a:p>
                      <a:pPr algn="l" fontAlgn="b"/>
                      <a:r>
                        <a:rPr lang="en-US" sz="3000" b="0" i="0" u="sng" strike="noStrike">
                          <a:solidFill>
                            <a:srgbClr val="0000FF"/>
                          </a:solidFill>
                          <a:effectLst/>
                          <a:latin typeface="+mn-lt"/>
                          <a:hlinkClick r:id="rId6"/>
                        </a:rPr>
                        <a:t>Resource Identifier Type</a:t>
                      </a:r>
                      <a:endParaRPr lang="en-US" sz="3000" b="0" i="0" u="sng" strike="noStrike">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dirty="0">
                          <a:solidFill>
                            <a:srgbClr val="9C0006"/>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3000" b="0" i="0" u="sng" strike="noStrike" dirty="0">
                          <a:solidFill>
                            <a:srgbClr val="0000FF"/>
                          </a:solidFill>
                          <a:effectLst/>
                          <a:latin typeface="+mn-lt"/>
                          <a:hlinkClick r:id="rId5"/>
                        </a:rPr>
                        <a:t>DataCite3.1Mandatory</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41672300"/>
                  </a:ext>
                </a:extLst>
              </a:tr>
              <a:tr h="511862">
                <a:tc>
                  <a:txBody>
                    <a:bodyPr/>
                    <a:lstStyle/>
                    <a:p>
                      <a:pPr algn="l" fontAlgn="b"/>
                      <a:r>
                        <a:rPr lang="en-US" sz="3000" b="0" i="0" u="sng" strike="noStrike" dirty="0">
                          <a:solidFill>
                            <a:srgbClr val="0000FF"/>
                          </a:solidFill>
                          <a:effectLst/>
                          <a:latin typeface="+mn-lt"/>
                          <a:hlinkClick r:id="rId7"/>
                        </a:rPr>
                        <a:t>Author / Originator</a:t>
                      </a:r>
                      <a:endParaRPr lang="en-US" sz="3000" b="0" i="0" u="sng" strike="noStrike" dirty="0">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dirty="0">
                          <a:solidFill>
                            <a:srgbClr val="006100"/>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3000" b="0" i="0" u="sng" strike="noStrike">
                          <a:solidFill>
                            <a:srgbClr val="0000FF"/>
                          </a:solidFill>
                          <a:effectLst/>
                          <a:latin typeface="+mn-lt"/>
                          <a:hlinkClick r:id="rId5"/>
                        </a:rPr>
                        <a:t>DataCite3.1Mandatory</a:t>
                      </a:r>
                      <a:endParaRPr lang="en-US" sz="3000" b="0" i="0" u="sng" strike="noStrike">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49137092"/>
                  </a:ext>
                </a:extLst>
              </a:tr>
              <a:tr h="511862">
                <a:tc>
                  <a:txBody>
                    <a:bodyPr/>
                    <a:lstStyle/>
                    <a:p>
                      <a:pPr algn="l" fontAlgn="b"/>
                      <a:r>
                        <a:rPr lang="en-US" sz="3000" b="0" i="0" u="sng" strike="noStrike" dirty="0">
                          <a:solidFill>
                            <a:srgbClr val="0000FF"/>
                          </a:solidFill>
                          <a:effectLst/>
                          <a:latin typeface="+mn-lt"/>
                          <a:hlinkClick r:id="rId8"/>
                        </a:rPr>
                        <a:t>Author / Originator Identifier</a:t>
                      </a:r>
                      <a:endParaRPr lang="en-US" sz="3000" b="0" i="0" u="sng" strike="noStrike" dirty="0">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dirty="0">
                          <a:solidFill>
                            <a:srgbClr val="9C0006"/>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3000" b="0" i="0" u="sng" strike="noStrike" dirty="0">
                          <a:solidFill>
                            <a:srgbClr val="0000FF"/>
                          </a:solidFill>
                          <a:effectLst/>
                          <a:latin typeface="+mn-lt"/>
                          <a:hlinkClick r:id="rId5"/>
                        </a:rPr>
                        <a:t>DataCite3.1Mandatory</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81782340"/>
                  </a:ext>
                </a:extLst>
              </a:tr>
              <a:tr h="511862">
                <a:tc>
                  <a:txBody>
                    <a:bodyPr/>
                    <a:lstStyle/>
                    <a:p>
                      <a:pPr algn="l" fontAlgn="b"/>
                      <a:r>
                        <a:rPr lang="en-US" sz="3000" b="0" i="0" u="sng" strike="noStrike">
                          <a:solidFill>
                            <a:srgbClr val="0000FF"/>
                          </a:solidFill>
                          <a:effectLst/>
                          <a:latin typeface="+mn-lt"/>
                          <a:hlinkClick r:id="rId9"/>
                        </a:rPr>
                        <a:t>Author / Originator Identifier Type</a:t>
                      </a:r>
                      <a:endParaRPr lang="en-US" sz="3000" b="0" i="0" u="sng" strike="noStrike">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a:solidFill>
                            <a:srgbClr val="9C0006"/>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3000" b="0" i="0" u="sng" strike="noStrike" dirty="0">
                          <a:solidFill>
                            <a:srgbClr val="0000FF"/>
                          </a:solidFill>
                          <a:effectLst/>
                          <a:latin typeface="+mn-lt"/>
                          <a:hlinkClick r:id="rId5"/>
                        </a:rPr>
                        <a:t>DataCite3.1Mandatory</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7232914"/>
                  </a:ext>
                </a:extLst>
              </a:tr>
              <a:tr h="511862">
                <a:tc>
                  <a:txBody>
                    <a:bodyPr/>
                    <a:lstStyle/>
                    <a:p>
                      <a:pPr algn="l" fontAlgn="b"/>
                      <a:r>
                        <a:rPr lang="en-US" sz="3000" b="0" i="0" u="sng" strike="noStrike">
                          <a:solidFill>
                            <a:srgbClr val="0000FF"/>
                          </a:solidFill>
                          <a:effectLst/>
                          <a:latin typeface="+mn-lt"/>
                          <a:hlinkClick r:id="rId10"/>
                        </a:rPr>
                        <a:t>Resource Title</a:t>
                      </a:r>
                      <a:endParaRPr lang="en-US" sz="3000" b="0" i="0" u="sng" strike="noStrike">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dirty="0">
                          <a:solidFill>
                            <a:srgbClr val="006100"/>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3000" b="0" i="0" u="sng" strike="noStrike">
                          <a:solidFill>
                            <a:srgbClr val="0000FF"/>
                          </a:solidFill>
                          <a:effectLst/>
                          <a:latin typeface="+mn-lt"/>
                          <a:hlinkClick r:id="rId5"/>
                        </a:rPr>
                        <a:t>DataCite3.1Mandatory</a:t>
                      </a:r>
                      <a:endParaRPr lang="en-US" sz="3000" b="0" i="0" u="sng" strike="noStrike">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46277188"/>
                  </a:ext>
                </a:extLst>
              </a:tr>
              <a:tr h="511862">
                <a:tc>
                  <a:txBody>
                    <a:bodyPr/>
                    <a:lstStyle/>
                    <a:p>
                      <a:pPr algn="l" fontAlgn="b"/>
                      <a:r>
                        <a:rPr lang="en-US" sz="3000" b="0" i="0" u="sng" strike="noStrike" dirty="0">
                          <a:solidFill>
                            <a:srgbClr val="0000FF"/>
                          </a:solidFill>
                          <a:effectLst/>
                          <a:latin typeface="+mn-lt"/>
                          <a:hlinkClick r:id="rId11"/>
                        </a:rPr>
                        <a:t>Publisher</a:t>
                      </a:r>
                      <a:endParaRPr lang="en-US" sz="3000" b="0" i="0" u="sng" strike="noStrike" dirty="0">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a:solidFill>
                            <a:srgbClr val="9C5700"/>
                          </a:solidFill>
                          <a:effectLst/>
                          <a:latin typeface="Calibri" panose="020F0502020204030204" pitchFamily="34" charset="0"/>
                        </a:rPr>
                        <a:t>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b"/>
                      <a:r>
                        <a:rPr lang="en-US" sz="3000" b="0" i="0" u="sng" strike="noStrike" dirty="0">
                          <a:solidFill>
                            <a:srgbClr val="0000FF"/>
                          </a:solidFill>
                          <a:effectLst/>
                          <a:latin typeface="+mn-lt"/>
                          <a:hlinkClick r:id="rId5"/>
                        </a:rPr>
                        <a:t>DataCite3.1Mandatory</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36950186"/>
                  </a:ext>
                </a:extLst>
              </a:tr>
              <a:tr h="511862">
                <a:tc>
                  <a:txBody>
                    <a:bodyPr/>
                    <a:lstStyle/>
                    <a:p>
                      <a:pPr algn="l" fontAlgn="b"/>
                      <a:r>
                        <a:rPr lang="en-US" sz="3000" b="0" i="0" u="sng" strike="noStrike" dirty="0">
                          <a:solidFill>
                            <a:srgbClr val="0000FF"/>
                          </a:solidFill>
                          <a:effectLst/>
                          <a:latin typeface="+mn-lt"/>
                          <a:hlinkClick r:id="rId12"/>
                        </a:rPr>
                        <a:t>Resource Creation/Revision Date</a:t>
                      </a:r>
                      <a:endParaRPr lang="en-US" sz="3000" b="0" i="0" u="sng" strike="noStrike" dirty="0">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a:solidFill>
                            <a:srgbClr val="006100"/>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3000" b="0" i="0" u="sng" strike="noStrike" dirty="0">
                          <a:solidFill>
                            <a:srgbClr val="0000FF"/>
                          </a:solidFill>
                          <a:effectLst/>
                          <a:latin typeface="+mn-lt"/>
                          <a:hlinkClick r:id="rId5"/>
                        </a:rPr>
                        <a:t>DataCite3.1Mandatory</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6106470"/>
                  </a:ext>
                </a:extLst>
              </a:tr>
              <a:tr h="511862">
                <a:tc>
                  <a:txBody>
                    <a:bodyPr/>
                    <a:lstStyle/>
                    <a:p>
                      <a:pPr algn="l" fontAlgn="b"/>
                      <a:r>
                        <a:rPr lang="en-US" sz="3000" b="0" i="0" u="sng" strike="noStrike">
                          <a:solidFill>
                            <a:srgbClr val="0000FF"/>
                          </a:solidFill>
                          <a:effectLst/>
                          <a:latin typeface="+mn-lt"/>
                          <a:hlinkClick r:id="rId13"/>
                        </a:rPr>
                        <a:t>Keyword</a:t>
                      </a:r>
                      <a:endParaRPr lang="en-US" sz="3000" b="0" i="0" u="sng" strike="noStrike">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dirty="0">
                          <a:solidFill>
                            <a:srgbClr val="006100"/>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3000" b="0" i="0" u="sng" strike="noStrike" dirty="0">
                          <a:solidFill>
                            <a:srgbClr val="0000FF"/>
                          </a:solidFill>
                          <a:effectLst/>
                          <a:latin typeface="+mn-lt"/>
                          <a:hlinkClick r:id="rId14"/>
                        </a:rPr>
                        <a:t>DataCite3.1Recommended</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16677511"/>
                  </a:ext>
                </a:extLst>
              </a:tr>
              <a:tr h="511862">
                <a:tc>
                  <a:txBody>
                    <a:bodyPr/>
                    <a:lstStyle/>
                    <a:p>
                      <a:pPr algn="l" fontAlgn="b"/>
                      <a:r>
                        <a:rPr lang="en-US" sz="3000" b="0" i="0" u="sng" strike="noStrike">
                          <a:solidFill>
                            <a:srgbClr val="0000FF"/>
                          </a:solidFill>
                          <a:effectLst/>
                          <a:latin typeface="+mn-lt"/>
                          <a:hlinkClick r:id="rId15"/>
                        </a:rPr>
                        <a:t>Keyword Vocabulary</a:t>
                      </a:r>
                      <a:endParaRPr lang="en-US" sz="3000" b="0" i="0" u="sng" strike="noStrike">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a:solidFill>
                            <a:srgbClr val="006100"/>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3000" b="0" i="0" u="sng" strike="noStrike" dirty="0">
                          <a:solidFill>
                            <a:srgbClr val="0000FF"/>
                          </a:solidFill>
                          <a:effectLst/>
                          <a:latin typeface="+mn-lt"/>
                          <a:hlinkClick r:id="rId14"/>
                        </a:rPr>
                        <a:t>DataCite3.1Recommended</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8867855"/>
                  </a:ext>
                </a:extLst>
              </a:tr>
              <a:tr h="511862">
                <a:tc>
                  <a:txBody>
                    <a:bodyPr/>
                    <a:lstStyle/>
                    <a:p>
                      <a:pPr algn="l" fontAlgn="b"/>
                      <a:r>
                        <a:rPr lang="en-US" sz="3000" b="0" i="0" u="sng" strike="noStrike">
                          <a:solidFill>
                            <a:srgbClr val="0000FF"/>
                          </a:solidFill>
                          <a:effectLst/>
                          <a:latin typeface="+mn-lt"/>
                          <a:hlinkClick r:id="rId16"/>
                        </a:rPr>
                        <a:t>Contributor Name</a:t>
                      </a:r>
                      <a:endParaRPr lang="en-US" sz="3000" b="0" i="0" u="sng" strike="noStrike">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dirty="0">
                          <a:solidFill>
                            <a:srgbClr val="9C5700"/>
                          </a:solidFill>
                          <a:effectLst/>
                          <a:latin typeface="Calibri" panose="020F0502020204030204" pitchFamily="34" charset="0"/>
                        </a:rPr>
                        <a:t>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b"/>
                      <a:r>
                        <a:rPr lang="en-US" sz="3000" b="0" i="0" u="sng" strike="noStrike" dirty="0">
                          <a:solidFill>
                            <a:srgbClr val="0000FF"/>
                          </a:solidFill>
                          <a:effectLst/>
                          <a:latin typeface="+mn-lt"/>
                          <a:hlinkClick r:id="rId14"/>
                        </a:rPr>
                        <a:t>DataCite3.1Recommended</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7092053"/>
                  </a:ext>
                </a:extLst>
              </a:tr>
              <a:tr h="511862">
                <a:tc>
                  <a:txBody>
                    <a:bodyPr/>
                    <a:lstStyle/>
                    <a:p>
                      <a:pPr algn="l" fontAlgn="b"/>
                      <a:r>
                        <a:rPr lang="en-US" sz="3000" b="0" i="0" u="sng" strike="noStrike">
                          <a:solidFill>
                            <a:srgbClr val="0000FF"/>
                          </a:solidFill>
                          <a:effectLst/>
                          <a:latin typeface="+mn-lt"/>
                          <a:hlinkClick r:id="rId17"/>
                        </a:rPr>
                        <a:t>Contributor Role</a:t>
                      </a:r>
                      <a:endParaRPr lang="en-US" sz="3000" b="0" i="0" u="sng" strike="noStrike">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dirty="0">
                          <a:solidFill>
                            <a:srgbClr val="9C5700"/>
                          </a:solidFill>
                          <a:effectLst/>
                          <a:latin typeface="Calibri" panose="020F0502020204030204" pitchFamily="34" charset="0"/>
                        </a:rPr>
                        <a:t>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b"/>
                      <a:r>
                        <a:rPr lang="en-US" sz="3000" b="0" i="0" u="sng" strike="noStrike" dirty="0">
                          <a:solidFill>
                            <a:srgbClr val="0000FF"/>
                          </a:solidFill>
                          <a:effectLst/>
                          <a:latin typeface="+mn-lt"/>
                          <a:hlinkClick r:id="rId14"/>
                        </a:rPr>
                        <a:t>DataCite3.1Recommended</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0433738"/>
                  </a:ext>
                </a:extLst>
              </a:tr>
              <a:tr h="511862">
                <a:tc>
                  <a:txBody>
                    <a:bodyPr/>
                    <a:lstStyle/>
                    <a:p>
                      <a:pPr algn="l" fontAlgn="b"/>
                      <a:r>
                        <a:rPr lang="en-US" sz="3000" b="0" i="0" u="sng" strike="noStrike">
                          <a:solidFill>
                            <a:srgbClr val="0000FF"/>
                          </a:solidFill>
                          <a:effectLst/>
                          <a:latin typeface="+mn-lt"/>
                          <a:hlinkClick r:id="rId18"/>
                        </a:rPr>
                        <a:t>Responsible Party Identifier Type</a:t>
                      </a:r>
                      <a:endParaRPr lang="en-US" sz="3000" b="0" i="0" u="sng" strike="noStrike">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a:solidFill>
                            <a:srgbClr val="9C0006"/>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3000" b="0" i="0" u="sng" strike="noStrike" dirty="0">
                          <a:solidFill>
                            <a:srgbClr val="0000FF"/>
                          </a:solidFill>
                          <a:effectLst/>
                          <a:latin typeface="+mn-lt"/>
                          <a:hlinkClick r:id="rId14"/>
                        </a:rPr>
                        <a:t>DataCite3.1Recommended</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2042133"/>
                  </a:ext>
                </a:extLst>
              </a:tr>
              <a:tr h="511862">
                <a:tc>
                  <a:txBody>
                    <a:bodyPr/>
                    <a:lstStyle/>
                    <a:p>
                      <a:pPr algn="l" fontAlgn="b"/>
                      <a:r>
                        <a:rPr lang="en-US" sz="3000" b="0" i="0" u="sng" strike="noStrike">
                          <a:solidFill>
                            <a:srgbClr val="0000FF"/>
                          </a:solidFill>
                          <a:effectLst/>
                          <a:latin typeface="+mn-lt"/>
                          <a:hlinkClick r:id="rId19"/>
                        </a:rPr>
                        <a:t>Responsible Party Identifier</a:t>
                      </a:r>
                      <a:endParaRPr lang="en-US" sz="3000" b="0" i="0" u="sng" strike="noStrike">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3000" b="0" i="0" u="none" strike="noStrike" dirty="0">
                          <a:solidFill>
                            <a:srgbClr val="9C0006"/>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b"/>
                      <a:r>
                        <a:rPr lang="en-US" sz="3000" b="0" i="0" u="sng" strike="noStrike">
                          <a:solidFill>
                            <a:srgbClr val="0000FF"/>
                          </a:solidFill>
                          <a:effectLst/>
                          <a:latin typeface="+mn-lt"/>
                          <a:hlinkClick r:id="rId14"/>
                        </a:rPr>
                        <a:t>DataCite3.1Recommended</a:t>
                      </a:r>
                      <a:endParaRPr lang="en-US" sz="3000" b="0" i="0" u="sng" strike="noStrike">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85411609"/>
                  </a:ext>
                </a:extLst>
              </a:tr>
              <a:tr h="511862">
                <a:tc>
                  <a:txBody>
                    <a:bodyPr/>
                    <a:lstStyle/>
                    <a:p>
                      <a:pPr algn="l" fontAlgn="b"/>
                      <a:r>
                        <a:rPr lang="en-US" sz="3000" b="0" i="0" u="sng" strike="noStrike" dirty="0">
                          <a:solidFill>
                            <a:srgbClr val="0000FF"/>
                          </a:solidFill>
                          <a:effectLst/>
                          <a:latin typeface="+mn-lt"/>
                          <a:hlinkClick r:id="rId12"/>
                        </a:rPr>
                        <a:t>Resource Creation/Revision Date</a:t>
                      </a:r>
                      <a:endParaRPr lang="en-US" sz="3000" b="0" i="0" u="sng" strike="noStrike" dirty="0">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3000" b="0" i="0" u="none" strike="noStrike" dirty="0">
                          <a:solidFill>
                            <a:srgbClr val="006100"/>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3000" b="0" i="0" u="sng" strike="noStrike" dirty="0">
                          <a:solidFill>
                            <a:srgbClr val="0000FF"/>
                          </a:solidFill>
                          <a:effectLst/>
                          <a:latin typeface="+mn-lt"/>
                          <a:hlinkClick r:id="rId14"/>
                        </a:rPr>
                        <a:t>DataCite3.1Recommended</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1924028814"/>
                  </a:ext>
                </a:extLst>
              </a:tr>
              <a:tr h="511862">
                <a:tc>
                  <a:txBody>
                    <a:bodyPr/>
                    <a:lstStyle/>
                    <a:p>
                      <a:pPr algn="l" fontAlgn="b"/>
                      <a:r>
                        <a:rPr lang="en-US" sz="3000" b="0" i="0" u="sng" strike="noStrike" dirty="0">
                          <a:solidFill>
                            <a:srgbClr val="0000FF"/>
                          </a:solidFill>
                          <a:effectLst/>
                          <a:latin typeface="+mn-lt"/>
                          <a:hlinkClick r:id="rId20"/>
                        </a:rPr>
                        <a:t>Resource Type</a:t>
                      </a:r>
                      <a:endParaRPr lang="en-US" sz="3000" b="0" i="0" u="sng" strike="noStrike" dirty="0">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3000" b="0" i="0" u="none" strike="noStrike" dirty="0">
                          <a:solidFill>
                            <a:srgbClr val="006100"/>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3000" b="0" i="0" u="sng" strike="noStrike" dirty="0">
                          <a:solidFill>
                            <a:srgbClr val="0000FF"/>
                          </a:solidFill>
                          <a:effectLst/>
                          <a:latin typeface="+mn-lt"/>
                          <a:hlinkClick r:id="rId14"/>
                        </a:rPr>
                        <a:t>DataCite3.1Recommended</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59641216"/>
                  </a:ext>
                </a:extLst>
              </a:tr>
              <a:tr h="511862">
                <a:tc>
                  <a:txBody>
                    <a:bodyPr/>
                    <a:lstStyle/>
                    <a:p>
                      <a:pPr algn="l" fontAlgn="b"/>
                      <a:r>
                        <a:rPr lang="en-US" sz="3000" b="0" i="0" u="sng" strike="noStrike" dirty="0">
                          <a:solidFill>
                            <a:srgbClr val="0000FF"/>
                          </a:solidFill>
                          <a:effectLst/>
                          <a:latin typeface="+mn-lt"/>
                          <a:hlinkClick r:id="rId21"/>
                        </a:rPr>
                        <a:t>Related Resource Identifier</a:t>
                      </a:r>
                      <a:endParaRPr lang="en-US" sz="3000" b="0" i="0" u="sng" strike="noStrike" dirty="0">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3000" b="0" i="0" u="none" strike="noStrike">
                          <a:solidFill>
                            <a:srgbClr val="006100"/>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3000" b="0" i="0" u="sng" strike="noStrike" dirty="0">
                          <a:solidFill>
                            <a:srgbClr val="0000FF"/>
                          </a:solidFill>
                          <a:effectLst/>
                          <a:latin typeface="+mn-lt"/>
                          <a:hlinkClick r:id="rId14"/>
                        </a:rPr>
                        <a:t>DataCite3.1Recommended</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4255080572"/>
                  </a:ext>
                </a:extLst>
              </a:tr>
              <a:tr h="511862">
                <a:tc>
                  <a:txBody>
                    <a:bodyPr/>
                    <a:lstStyle/>
                    <a:p>
                      <a:pPr algn="l" fontAlgn="b"/>
                      <a:r>
                        <a:rPr lang="en-US" sz="3000" b="0" i="0" u="sng" strike="noStrike" dirty="0">
                          <a:solidFill>
                            <a:srgbClr val="0000FF"/>
                          </a:solidFill>
                          <a:effectLst/>
                          <a:latin typeface="+mn-lt"/>
                          <a:hlinkClick r:id="rId22"/>
                        </a:rPr>
                        <a:t>Abstract</a:t>
                      </a:r>
                      <a:endParaRPr lang="en-US" sz="3000" b="0" i="0" u="sng" strike="noStrike" dirty="0">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3000" b="0" i="0" u="none" strike="noStrike">
                          <a:solidFill>
                            <a:srgbClr val="006100"/>
                          </a:solidFill>
                          <a:effectLst/>
                          <a:latin typeface="Calibri" panose="020F0502020204030204" pitchFamily="34" charset="0"/>
                        </a:rPr>
                        <a:t>100%</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b"/>
                      <a:r>
                        <a:rPr lang="en-US" sz="3000" b="0" i="0" u="sng" strike="noStrike" dirty="0">
                          <a:solidFill>
                            <a:srgbClr val="0000FF"/>
                          </a:solidFill>
                          <a:effectLst/>
                          <a:latin typeface="+mn-lt"/>
                          <a:hlinkClick r:id="rId14"/>
                        </a:rPr>
                        <a:t>DataCite3.1Recommended</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969059952"/>
                  </a:ext>
                </a:extLst>
              </a:tr>
              <a:tr h="511862">
                <a:tc>
                  <a:txBody>
                    <a:bodyPr/>
                    <a:lstStyle/>
                    <a:p>
                      <a:pPr algn="l" fontAlgn="b"/>
                      <a:r>
                        <a:rPr lang="en-US" sz="3000" b="0" i="0" u="sng" strike="noStrike" dirty="0">
                          <a:solidFill>
                            <a:srgbClr val="0000FF"/>
                          </a:solidFill>
                          <a:effectLst/>
                          <a:latin typeface="+mn-lt"/>
                          <a:hlinkClick r:id="rId23"/>
                        </a:rPr>
                        <a:t>Spatial Extent</a:t>
                      </a:r>
                      <a:endParaRPr lang="en-US" sz="3000" b="0" i="0" u="sng" strike="noStrike" dirty="0">
                        <a:solidFill>
                          <a:srgbClr val="0000FF"/>
                        </a:solidFill>
                        <a:effectLst/>
                        <a:latin typeface="+mn-lt"/>
                      </a:endParaRPr>
                    </a:p>
                  </a:txBody>
                  <a:tcPr marL="9465" marR="9465" marT="94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3000" b="0" i="0" u="none" strike="noStrike">
                          <a:solidFill>
                            <a:srgbClr val="000000"/>
                          </a:solidFill>
                          <a:effectLst/>
                          <a:latin typeface="Calibri" panose="020F0502020204030204" pitchFamily="34" charset="0"/>
                        </a:rPr>
                        <a:t>75%</a:t>
                      </a:r>
                    </a:p>
                  </a:txBody>
                  <a:tcPr marL="9465" marR="9465" marT="94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3000" b="0" i="0" u="sng" strike="noStrike" dirty="0">
                          <a:solidFill>
                            <a:srgbClr val="0000FF"/>
                          </a:solidFill>
                          <a:effectLst/>
                          <a:latin typeface="+mn-lt"/>
                          <a:hlinkClick r:id="rId14"/>
                        </a:rPr>
                        <a:t>DataCite3.1Recommended</a:t>
                      </a:r>
                      <a:endParaRPr lang="en-US" sz="3000" b="0" i="0" u="sng" strike="noStrike" dirty="0">
                        <a:solidFill>
                          <a:srgbClr val="0000FF"/>
                        </a:solidFill>
                        <a:effectLst/>
                        <a:latin typeface="+mn-lt"/>
                      </a:endParaRPr>
                    </a:p>
                  </a:txBody>
                  <a:tcPr marL="9465" marR="9465" marT="946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2322796028"/>
                  </a:ext>
                </a:extLst>
              </a:tr>
            </a:tbl>
          </a:graphicData>
        </a:graphic>
      </p:graphicFrame>
    </p:spTree>
    <p:extLst>
      <p:ext uri="{BB962C8B-B14F-4D97-AF65-F5344CB8AC3E}">
        <p14:creationId xmlns:p14="http://schemas.microsoft.com/office/powerpoint/2010/main" val="2508412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1_Master layout">
  <a:themeElements>
    <a:clrScheme name="">
      <a:dk1>
        <a:srgbClr val="000000"/>
      </a:dk1>
      <a:lt1>
        <a:srgbClr val="FFFFFF"/>
      </a:lt1>
      <a:dk2>
        <a:srgbClr val="53585F"/>
      </a:dk2>
      <a:lt2>
        <a:srgbClr val="DCDEE0"/>
      </a:lt2>
      <a:accent1>
        <a:srgbClr val="0365C0"/>
      </a:accent1>
      <a:accent2>
        <a:srgbClr val="00882B"/>
      </a:accent2>
      <a:accent3>
        <a:srgbClr val="FFFFFF"/>
      </a:accent3>
      <a:accent4>
        <a:srgbClr val="000000"/>
      </a:accent4>
      <a:accent5>
        <a:srgbClr val="AAB8DC"/>
      </a:accent5>
      <a:accent6>
        <a:srgbClr val="007B26"/>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40000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spAutoFit/>
      </a:bodyPr>
      <a:lstStyle>
        <a:defPPr marL="0" marR="0" indent="0" algn="ctr" defTabSz="825500" rtl="0" eaLnBrk="1" fontAlgn="base" latinLnBrk="0" hangingPunct="0">
          <a:lnSpc>
            <a:spcPct val="100000"/>
          </a:lnSpc>
          <a:spcBef>
            <a:spcPct val="0"/>
          </a:spcBef>
          <a:spcAft>
            <a:spcPct val="0"/>
          </a:spcAft>
          <a:buClrTx/>
          <a:buSzTx/>
          <a:buFontTx/>
          <a:buNone/>
          <a:tabLst/>
          <a:defRPr kumimoji="0" lang="en-US" altLang="en-US" sz="5000" b="0" i="0" u="none" strike="noStrike" cap="none" normalizeH="0" baseline="0">
            <a:ln>
              <a:noFill/>
            </a:ln>
            <a:solidFill>
              <a:srgbClr val="000000"/>
            </a:solidFill>
            <a:effectLst/>
            <a:latin typeface="Helvetica Light" charset="0"/>
            <a:ea typeface="Helvetica Light" charset="0"/>
            <a:cs typeface="Helvetica Light" charset="0"/>
            <a:sym typeface="Helvetica Light"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40000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spAutoFit/>
      </a:bodyPr>
      <a:lstStyle>
        <a:defPPr marL="0" marR="0" indent="0" algn="ctr" defTabSz="825500" rtl="0" eaLnBrk="1" fontAlgn="base" latinLnBrk="0" hangingPunct="0">
          <a:lnSpc>
            <a:spcPct val="100000"/>
          </a:lnSpc>
          <a:spcBef>
            <a:spcPct val="0"/>
          </a:spcBef>
          <a:spcAft>
            <a:spcPct val="0"/>
          </a:spcAft>
          <a:buClrTx/>
          <a:buSzTx/>
          <a:buFontTx/>
          <a:buNone/>
          <a:tabLst/>
          <a:defRPr kumimoji="0" lang="en-US" altLang="en-US" sz="5000" b="0" i="0" u="none" strike="noStrike" cap="none" normalizeH="0" baseline="0">
            <a:ln>
              <a:noFill/>
            </a:ln>
            <a:solidFill>
              <a:srgbClr val="000000"/>
            </a:solidFill>
            <a:effectLst/>
            <a:latin typeface="Helvetica Light" charset="0"/>
            <a:ea typeface="Helvetica Light" charset="0"/>
            <a:cs typeface="Helvetica Light" charset="0"/>
            <a:sym typeface="Helvetica Light" charset="0"/>
          </a:defRPr>
        </a:defPPr>
      </a:lstStyle>
    </a:lnDef>
  </a:objectDefaults>
  <a:extraClrSchemeLst/>
  <a:extLst>
    <a:ext uri="{05A4C25C-085E-4340-85A3-A5531E510DB2}">
      <thm15:themeFamily xmlns:thm15="http://schemas.microsoft.com/office/thememl/2012/main" name="HDFGroupTemplate +Basic Content New Logo 12-11-17" id="{942327BE-D70E-CB42-A9CB-383883D4D28F}" vid="{5A29B81D-0957-5A4D-9359-C40775139C82}"/>
    </a:ext>
  </a:extLst>
</a:theme>
</file>

<file path=ppt/theme/theme2.xml><?xml version="1.0" encoding="utf-8"?>
<a:theme xmlns:a="http://schemas.openxmlformats.org/drawingml/2006/main" name="Office Theme">
  <a:themeElements>
    <a:clrScheme name="">
      <a:dk1>
        <a:srgbClr val="000000"/>
      </a:dk1>
      <a:lt1>
        <a:srgbClr val="FFFFFF"/>
      </a:lt1>
      <a:dk2>
        <a:srgbClr val="53585F"/>
      </a:dk2>
      <a:lt2>
        <a:srgbClr val="DCDEE0"/>
      </a:lt2>
      <a:accent1>
        <a:srgbClr val="0365C0"/>
      </a:accent1>
      <a:accent2>
        <a:srgbClr val="00882B"/>
      </a:accent2>
      <a:accent3>
        <a:srgbClr val="FFFFFF"/>
      </a:accent3>
      <a:accent4>
        <a:srgbClr val="000000"/>
      </a:accent4>
      <a:accent5>
        <a:srgbClr val="AAB8DC"/>
      </a:accent5>
      <a:accent6>
        <a:srgbClr val="007B26"/>
      </a:accent6>
      <a:hlink>
        <a:srgbClr val="0000FF"/>
      </a:hlink>
      <a:folHlink>
        <a:srgbClr val="FF00F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13044</TotalTime>
  <Words>1449</Words>
  <Application>Microsoft Macintosh PowerPoint</Application>
  <PresentationFormat>Custom</PresentationFormat>
  <Paragraphs>305</Paragraphs>
  <Slides>19</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ＭＳ Ｐゴシック</vt:lpstr>
      <vt:lpstr>ＭＳ Ｐゴシック</vt:lpstr>
      <vt:lpstr>Arial</vt:lpstr>
      <vt:lpstr>Calibri</vt:lpstr>
      <vt:lpstr>Helvetica</vt:lpstr>
      <vt:lpstr>Helvetica Light</vt:lpstr>
      <vt:lpstr>Helvetica Neue</vt:lpstr>
      <vt:lpstr>Times New Roman</vt:lpstr>
      <vt:lpstr>1_Master layout</vt:lpstr>
      <vt:lpstr>Metadata Evaluation Web Service ESIP 2018 Winter Meeting </vt:lpstr>
      <vt:lpstr>What is metadata evaluation?</vt:lpstr>
      <vt:lpstr>Terminology</vt:lpstr>
      <vt:lpstr>PowerPoint Presentation</vt:lpstr>
      <vt:lpstr>PowerPoint Presentation</vt:lpstr>
      <vt:lpstr>Recommendations Analysis Dashboard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Overview of The HDF Group for Financial Services</dc:title>
  <dc:creator>Microsoft Office User</dc:creator>
  <cp:lastModifiedBy>Sean Gordon</cp:lastModifiedBy>
  <cp:revision>464</cp:revision>
  <dcterms:created xsi:type="dcterms:W3CDTF">2016-09-20T20:57:26Z</dcterms:created>
  <dcterms:modified xsi:type="dcterms:W3CDTF">2018-01-18T19:25:39Z</dcterms:modified>
</cp:coreProperties>
</file>